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2"/>
  </p:notesMasterIdLst>
  <p:sldIdLst>
    <p:sldId id="256" r:id="rId2"/>
    <p:sldId id="270" r:id="rId3"/>
    <p:sldId id="271" r:id="rId4"/>
    <p:sldId id="264" r:id="rId5"/>
    <p:sldId id="265" r:id="rId6"/>
    <p:sldId id="266" r:id="rId7"/>
    <p:sldId id="267" r:id="rId8"/>
    <p:sldId id="268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5932" autoAdjust="0"/>
  </p:normalViewPr>
  <p:slideViewPr>
    <p:cSldViewPr>
      <p:cViewPr>
        <p:scale>
          <a:sx n="95" d="100"/>
          <a:sy n="95" d="100"/>
        </p:scale>
        <p:origin x="-1254" y="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ECEF4-338A-49EB-B804-F21AD73F3200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4A3E6-4761-47A0-9F03-B60A5ECC82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73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28800"/>
            <a:ext cx="8352928" cy="288032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«Предметно-развивающая 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среда 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кабинете начальных классов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Богданова Е.П.</a:t>
            </a:r>
            <a:endParaRPr lang="ru-RU" sz="28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4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624"/>
            <a:ext cx="7467600" cy="11430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Вывод: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 noRot="1" noChangeAspect="1" noMove="1" noResize="1" noEditPoints="1" noAdjustHandles="1" noChangeArrowheads="1" noChangeShapeType="1" noTextEdit="1"/>
          </p:cNvSpPr>
          <p:nvPr>
            <p:ph sz="quarter" idx="1"/>
          </p:nvPr>
        </p:nvSpPr>
        <p:spPr>
          <a:xfrm>
            <a:off x="395536" y="1268760"/>
            <a:ext cx="7467600" cy="4873752"/>
          </a:xfrm>
          <a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408" t="-1750" r="-1878"/>
            </a:stretch>
          </a:blipFill>
        </p:spPr>
        <p:txBody>
          <a:bodyPr/>
          <a:lstStyle/>
          <a:p>
            <a:pPr>
              <a:buNone/>
            </a:pPr>
            <a:r>
              <a:rPr lang="ru-RU" dirty="0">
                <a:noFill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5167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Предметно - развивающая среда -</a:t>
            </a: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комплекс эстетических,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– педагогических условий, необходимых для осуществления педагогического процесса, рационально организованный в пространстве и времени.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Создание предметно - развивающей    среды, способствующей гармоничному развитию и саморазвитию детей с последующим её формированием.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Зоны кабинета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611560" y="1268760"/>
            <a:ext cx="8229600" cy="51125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Учебная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Санитарно-гигиеническая 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Игровая (зона отдыха)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Информационная</a:t>
            </a:r>
          </a:p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Природная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Учебная зона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820472" cy="5386603"/>
          </a:xfrm>
        </p:spPr>
        <p:txBody>
          <a:bodyPr/>
          <a:lstStyle/>
          <a:p>
            <a:r>
              <a:rPr lang="ru-RU" dirty="0" smtClean="0"/>
              <a:t>Высота парт должна соответствовать росту и возрасту учащихся.</a:t>
            </a:r>
          </a:p>
          <a:p>
            <a:r>
              <a:rPr lang="ru-RU" dirty="0" smtClean="0"/>
              <a:t>Покрытие пола – матовый кафель или линолеум .</a:t>
            </a:r>
          </a:p>
          <a:p>
            <a:r>
              <a:rPr lang="ru-RU" dirty="0" smtClean="0"/>
              <a:t>Потолки и стены без </a:t>
            </a:r>
            <a:r>
              <a:rPr lang="ru-RU" dirty="0" err="1" smtClean="0"/>
              <a:t>трещин,щелей</a:t>
            </a:r>
            <a:r>
              <a:rPr lang="ru-RU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На окнах нет </a:t>
            </a:r>
          </a:p>
          <a:p>
            <a:pPr>
              <a:buNone/>
            </a:pPr>
            <a:r>
              <a:rPr lang="ru-RU" dirty="0" smtClean="0"/>
              <a:t> лишних вещей</a:t>
            </a:r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цветы,книги</a:t>
            </a:r>
            <a:r>
              <a:rPr lang="ru-RU" dirty="0" smtClean="0"/>
              <a:t> и т.д.)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4355976" cy="2903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692696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Санитарно-гигиеническая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(бытовая)</a:t>
            </a:r>
            <a: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effectLst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-180528" y="692696"/>
            <a:ext cx="8229600" cy="4525963"/>
          </a:xfrm>
        </p:spPr>
        <p:txBody>
          <a:bodyPr/>
          <a:lstStyle/>
          <a:p>
            <a:r>
              <a:rPr lang="ru-RU" dirty="0" smtClean="0"/>
              <a:t>должна содержать: </a:t>
            </a:r>
          </a:p>
          <a:p>
            <a:r>
              <a:rPr lang="ru-RU" dirty="0" smtClean="0"/>
              <a:t>раковину для мытья рук, </a:t>
            </a:r>
          </a:p>
          <a:p>
            <a:r>
              <a:rPr lang="ru-RU" dirty="0" smtClean="0"/>
              <a:t>санитарно-гигиенические средства</a:t>
            </a:r>
          </a:p>
          <a:p>
            <a:r>
              <a:rPr lang="ru-RU" dirty="0" smtClean="0"/>
              <a:t>(жидкое мыло), </a:t>
            </a:r>
          </a:p>
          <a:p>
            <a:r>
              <a:rPr lang="ru-RU" dirty="0" smtClean="0"/>
              <a:t>туалетная бумага, </a:t>
            </a:r>
          </a:p>
          <a:p>
            <a:r>
              <a:rPr lang="ru-RU" dirty="0" smtClean="0"/>
              <a:t>Полотенце.</a:t>
            </a:r>
            <a:endParaRPr lang="ru-RU" dirty="0"/>
          </a:p>
        </p:txBody>
      </p:sp>
      <p:pic>
        <p:nvPicPr>
          <p:cNvPr id="4098" name="Picture 2" descr="http://baturowo-sch.narod.ru/img_42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3995936" cy="29969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beresovka68.narod.ru/m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564904"/>
            <a:ext cx="4223142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Игровая </a:t>
            </a:r>
            <a:r>
              <a:rPr lang="ru-RU" sz="32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(зона отдыха)</a:t>
            </a:r>
            <a:endParaRPr lang="ru-RU" sz="32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0" y="908720"/>
            <a:ext cx="8229600" cy="4525963"/>
          </a:xfrm>
        </p:spPr>
        <p:txBody>
          <a:bodyPr/>
          <a:lstStyle/>
          <a:p>
            <a:r>
              <a:rPr lang="ru-RU" dirty="0" smtClean="0"/>
              <a:t>Должны быть расположены: мягкая мебель, журнальный столик, детские игрушки и игры.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Информационная</a:t>
            </a:r>
            <a:endParaRPr lang="ru-RU" sz="40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0" y="692696"/>
            <a:ext cx="8229600" cy="4525963"/>
          </a:xfrm>
        </p:spPr>
        <p:txBody>
          <a:bodyPr/>
          <a:lstStyle/>
          <a:p>
            <a:r>
              <a:rPr lang="ru-RU" dirty="0" smtClean="0"/>
              <a:t>Должна содержать информацию: для родителей, о правилах дорожного движения, об основе безопасности жизнедеятельности, список класса, актив класса, дни рождения символика страны.</a:t>
            </a:r>
          </a:p>
          <a:p>
            <a:endParaRPr lang="ru-RU" dirty="0"/>
          </a:p>
        </p:txBody>
      </p:sp>
      <p:pic>
        <p:nvPicPr>
          <p:cNvPr id="2050" name="Picture 2" descr="https://mebel-go.ru/mebelgoer/736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852936"/>
            <a:ext cx="4426330" cy="29523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-171400"/>
            <a:ext cx="7467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Зеленая зона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764704"/>
            <a:ext cx="8229600" cy="4525963"/>
          </a:xfrm>
        </p:spPr>
        <p:txBody>
          <a:bodyPr/>
          <a:lstStyle/>
          <a:p>
            <a:r>
              <a:rPr lang="ru-RU" dirty="0"/>
              <a:t>должна содержать: многообразие декоративных </a:t>
            </a:r>
            <a:r>
              <a:rPr lang="ru-RU" dirty="0" smtClean="0"/>
              <a:t>цветов, информационной </a:t>
            </a:r>
            <a:r>
              <a:rPr lang="ru-RU" dirty="0"/>
              <a:t>картой о цветах (название, семейство и т.д</a:t>
            </a:r>
            <a:r>
              <a:rPr lang="ru-RU" dirty="0" smtClean="0"/>
              <a:t>.),аквариум с информационной картой </a:t>
            </a:r>
            <a:r>
              <a:rPr lang="ru-RU" dirty="0"/>
              <a:t>о рыбах(название, семейство и т.д.)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996952"/>
            <a:ext cx="4257608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143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149</TotalTime>
  <Words>166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 «Предметно-развивающая среда в кабинете начальных классов»  Богданова Е.П.</vt:lpstr>
      <vt:lpstr> Предметно - развивающая среда -</vt:lpstr>
      <vt:lpstr>Презентация PowerPoint</vt:lpstr>
      <vt:lpstr>   Зоны кабинета</vt:lpstr>
      <vt:lpstr> Учебная зона</vt:lpstr>
      <vt:lpstr>Санитарно-гигиеническая(бытовая)  </vt:lpstr>
      <vt:lpstr>Игровая (зона отдыха)</vt:lpstr>
      <vt:lpstr>  Информационная</vt:lpstr>
      <vt:lpstr>Зеленая зона</vt:lpstr>
      <vt:lpstr>  Вывод: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a.m</dc:creator>
  <cp:lastModifiedBy>Екатерина Богданова</cp:lastModifiedBy>
  <cp:revision>21</cp:revision>
  <dcterms:created xsi:type="dcterms:W3CDTF">2017-10-24T13:23:08Z</dcterms:created>
  <dcterms:modified xsi:type="dcterms:W3CDTF">2019-05-20T02:55:50Z</dcterms:modified>
</cp:coreProperties>
</file>