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74" r:id="rId6"/>
    <p:sldId id="272" r:id="rId7"/>
    <p:sldId id="282" r:id="rId8"/>
    <p:sldId id="281" r:id="rId9"/>
    <p:sldId id="280" r:id="rId10"/>
    <p:sldId id="279" r:id="rId11"/>
    <p:sldId id="278" r:id="rId12"/>
    <p:sldId id="283" r:id="rId13"/>
    <p:sldId id="276" r:id="rId14"/>
    <p:sldId id="275" r:id="rId15"/>
    <p:sldId id="277" r:id="rId16"/>
    <p:sldId id="267" r:id="rId17"/>
    <p:sldId id="265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1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tt-RU" b="1" i="1" dirty="0" smtClean="0"/>
              <a:t>“Кошлар- </a:t>
            </a:r>
            <a:r>
              <a:rPr lang="tt-RU" b="1" i="1" dirty="0" smtClean="0"/>
              <a:t>безнең дуслар”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Галка</a:t>
            </a:r>
            <a:endParaRPr lang="ru-RU" dirty="0"/>
          </a:p>
        </p:txBody>
      </p:sp>
      <p:pic>
        <p:nvPicPr>
          <p:cNvPr id="4" name="Содержимое 3" descr="003300098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3849" y="2492896"/>
            <a:ext cx="4706951" cy="313796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pic>
        <p:nvPicPr>
          <p:cNvPr id="4" name="Содержимое 3" descr="001900571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7683" y="2249488"/>
            <a:ext cx="6568633" cy="43243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4" name="Содержимое 3" descr="img410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3756" y="2249488"/>
            <a:ext cx="6016487" cy="43243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Уеннар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1.”Кем </a:t>
            </a:r>
            <a:r>
              <a:rPr lang="ru-RU" dirty="0" err="1" smtClean="0"/>
              <a:t>күбрәк </a:t>
            </a:r>
            <a:r>
              <a:rPr lang="ru-RU" dirty="0" smtClean="0"/>
              <a:t>”.”К” дан </a:t>
            </a:r>
            <a:r>
              <a:rPr lang="ru-RU" dirty="0" err="1" smtClean="0"/>
              <a:t>башланган</a:t>
            </a:r>
            <a:r>
              <a:rPr lang="ru-RU" dirty="0" smtClean="0"/>
              <a:t> кош </a:t>
            </a:r>
            <a:r>
              <a:rPr lang="ru-RU" dirty="0" err="1" smtClean="0"/>
              <a:t>исеме</a:t>
            </a:r>
            <a:r>
              <a:rPr lang="ru-RU" dirty="0" smtClean="0"/>
              <a:t> </a:t>
            </a:r>
            <a:r>
              <a:rPr lang="ru-RU" dirty="0" err="1" smtClean="0"/>
              <a:t>язарга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 Ике </a:t>
            </a:r>
            <a:r>
              <a:rPr lang="ru-RU" dirty="0" err="1" smtClean="0"/>
              <a:t>укучы</a:t>
            </a:r>
            <a:r>
              <a:rPr lang="ru-RU" dirty="0" smtClean="0"/>
              <a:t> </a:t>
            </a:r>
            <a:r>
              <a:rPr lang="ru-RU" dirty="0" err="1" smtClean="0"/>
              <a:t>күзләрен бәйләп </a:t>
            </a:r>
            <a:r>
              <a:rPr lang="ru-RU" dirty="0" smtClean="0"/>
              <a:t>кош </a:t>
            </a:r>
            <a:r>
              <a:rPr lang="ru-RU" dirty="0" err="1" smtClean="0"/>
              <a:t>рәсемен ясыйлар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err="1" smtClean="0"/>
              <a:t>Төрлечә киселгән фигуралардан</a:t>
            </a:r>
            <a:r>
              <a:rPr lang="ru-RU" dirty="0" smtClean="0"/>
              <a:t> кош </a:t>
            </a:r>
            <a:r>
              <a:rPr lang="ru-RU" dirty="0" err="1" smtClean="0"/>
              <a:t>рәсеме төзү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”Әйтеп бетер</a:t>
            </a:r>
            <a:r>
              <a:rPr lang="ru-RU" dirty="0" smtClean="0"/>
              <a:t>” .</a:t>
            </a:r>
          </a:p>
          <a:p>
            <a:pPr>
              <a:buNone/>
            </a:pPr>
            <a:r>
              <a:rPr lang="ru-RU" dirty="0" smtClean="0"/>
              <a:t> а) Бар </a:t>
            </a:r>
            <a:r>
              <a:rPr lang="ru-RU" dirty="0" err="1" smtClean="0"/>
              <a:t>нәрсә йокыга</a:t>
            </a:r>
            <a:r>
              <a:rPr lang="ru-RU" dirty="0" smtClean="0"/>
              <a:t> </a:t>
            </a:r>
            <a:r>
              <a:rPr lang="ru-RU" dirty="0" err="1" smtClean="0"/>
              <a:t>талгач</a:t>
            </a:r>
            <a:r>
              <a:rPr lang="ru-RU" dirty="0" smtClean="0"/>
              <a:t>, </a:t>
            </a:r>
            <a:r>
              <a:rPr lang="ru-RU" dirty="0" err="1" smtClean="0"/>
              <a:t>бакчалар</a:t>
            </a:r>
            <a:r>
              <a:rPr lang="ru-RU" dirty="0" smtClean="0"/>
              <a:t> </a:t>
            </a:r>
            <a:r>
              <a:rPr lang="ru-RU" dirty="0" err="1" smtClean="0"/>
              <a:t>тынып</a:t>
            </a:r>
            <a:r>
              <a:rPr lang="ru-RU" dirty="0" smtClean="0"/>
              <a:t> </a:t>
            </a:r>
            <a:r>
              <a:rPr lang="ru-RU" dirty="0" err="1" smtClean="0"/>
              <a:t>калгач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Куактан</a:t>
            </a:r>
            <a:r>
              <a:rPr lang="ru-RU" dirty="0" smtClean="0"/>
              <a:t> </a:t>
            </a:r>
            <a:r>
              <a:rPr lang="ru-RU" dirty="0" err="1" smtClean="0"/>
              <a:t>куакка</a:t>
            </a:r>
            <a:r>
              <a:rPr lang="ru-RU" dirty="0" smtClean="0"/>
              <a:t> </a:t>
            </a:r>
            <a:r>
              <a:rPr lang="ru-RU" dirty="0" err="1" smtClean="0"/>
              <a:t>кунып,сайрый</a:t>
            </a:r>
            <a:r>
              <a:rPr lang="ru-RU" dirty="0" smtClean="0"/>
              <a:t> </a:t>
            </a:r>
            <a:r>
              <a:rPr lang="ru-RU" dirty="0" err="1" smtClean="0"/>
              <a:t>сары</a:t>
            </a:r>
            <a:r>
              <a:rPr lang="ru-RU" dirty="0" smtClean="0"/>
              <a:t>..........(</a:t>
            </a:r>
            <a:r>
              <a:rPr lang="ru-RU" dirty="0" err="1" smtClean="0"/>
              <a:t>сандугач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Арыш</a:t>
            </a:r>
            <a:r>
              <a:rPr lang="ru-RU" dirty="0" smtClean="0"/>
              <a:t> </a:t>
            </a:r>
            <a:r>
              <a:rPr lang="ru-RU" dirty="0" err="1" smtClean="0"/>
              <a:t>кыры</a:t>
            </a:r>
            <a:r>
              <a:rPr lang="ru-RU" dirty="0" smtClean="0"/>
              <a:t> </a:t>
            </a:r>
            <a:r>
              <a:rPr lang="ru-RU" dirty="0" err="1" smtClean="0"/>
              <a:t>белән бу</a:t>
            </a:r>
            <a:r>
              <a:rPr lang="ru-RU" dirty="0" smtClean="0"/>
              <a:t> </a:t>
            </a:r>
            <a:r>
              <a:rPr lang="ru-RU" dirty="0" err="1" smtClean="0"/>
              <a:t>кош,аерылмас</a:t>
            </a:r>
            <a:r>
              <a:rPr lang="ru-RU" dirty="0" smtClean="0"/>
              <a:t> </a:t>
            </a:r>
            <a:r>
              <a:rPr lang="ru-RU" dirty="0" err="1" smtClean="0"/>
              <a:t>дус</a:t>
            </a:r>
            <a:r>
              <a:rPr lang="ru-RU" dirty="0" smtClean="0"/>
              <a:t> бугай.</a:t>
            </a:r>
          </a:p>
          <a:p>
            <a:pPr>
              <a:buNone/>
            </a:pPr>
            <a:r>
              <a:rPr lang="ru-RU" dirty="0" err="1" smtClean="0"/>
              <a:t>Башаклар</a:t>
            </a:r>
            <a:r>
              <a:rPr lang="ru-RU" dirty="0" smtClean="0"/>
              <a:t> </a:t>
            </a:r>
            <a:r>
              <a:rPr lang="ru-RU" dirty="0" err="1" smtClean="0"/>
              <a:t>җырга кушыла,сайрап</a:t>
            </a:r>
            <a:r>
              <a:rPr lang="ru-RU" dirty="0" smtClean="0"/>
              <a:t> </a:t>
            </a:r>
            <a:r>
              <a:rPr lang="ru-RU" dirty="0" err="1" smtClean="0"/>
              <a:t>җибәрсә...........</a:t>
            </a:r>
            <a:r>
              <a:rPr lang="ru-RU" dirty="0" smtClean="0"/>
              <a:t>(</a:t>
            </a:r>
            <a:r>
              <a:rPr lang="ru-RU" dirty="0" err="1" smtClean="0"/>
              <a:t>тургай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Табышмаклар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Башы</a:t>
            </a:r>
            <a:r>
              <a:rPr lang="ru-RU" dirty="0" smtClean="0"/>
              <a:t> </a:t>
            </a:r>
            <a:r>
              <a:rPr lang="ru-RU" dirty="0" err="1" smtClean="0"/>
              <a:t>тарак</a:t>
            </a:r>
            <a:r>
              <a:rPr lang="ru-RU" dirty="0" smtClean="0"/>
              <a:t>, </a:t>
            </a:r>
            <a:r>
              <a:rPr lang="ru-RU" dirty="0" err="1" smtClean="0"/>
              <a:t>койрыгы</a:t>
            </a:r>
            <a:r>
              <a:rPr lang="ru-RU" dirty="0" smtClean="0"/>
              <a:t> </a:t>
            </a:r>
            <a:r>
              <a:rPr lang="ru-RU" dirty="0" err="1" smtClean="0"/>
              <a:t>урак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Кычкыртып</a:t>
            </a:r>
            <a:r>
              <a:rPr lang="ru-RU" dirty="0" smtClean="0"/>
              <a:t> </a:t>
            </a:r>
            <a:r>
              <a:rPr lang="ru-RU" dirty="0" err="1" smtClean="0"/>
              <a:t>быргысын</a:t>
            </a:r>
            <a:r>
              <a:rPr lang="ru-RU" dirty="0" smtClean="0"/>
              <a:t>, </a:t>
            </a:r>
            <a:r>
              <a:rPr lang="ru-RU" dirty="0" err="1" smtClean="0"/>
              <a:t>уята</a:t>
            </a:r>
            <a:r>
              <a:rPr lang="ru-RU" dirty="0" smtClean="0"/>
              <a:t> </a:t>
            </a:r>
            <a:r>
              <a:rPr lang="ru-RU" dirty="0" err="1" smtClean="0"/>
              <a:t>барысын</a:t>
            </a:r>
            <a:r>
              <a:rPr lang="ru-RU" dirty="0" smtClean="0"/>
              <a:t>. </a:t>
            </a:r>
            <a:r>
              <a:rPr lang="ru-RU" dirty="0" err="1" smtClean="0"/>
              <a:t>(Әтәч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Үзе озын,чабуы</a:t>
            </a:r>
            <a:r>
              <a:rPr lang="ru-RU" dirty="0" smtClean="0"/>
              <a:t> </a:t>
            </a:r>
            <a:r>
              <a:rPr lang="ru-RU" dirty="0" err="1" smtClean="0"/>
              <a:t>кыска</a:t>
            </a:r>
            <a:r>
              <a:rPr lang="ru-RU" dirty="0" smtClean="0"/>
              <a:t>. (Торна)</a:t>
            </a:r>
          </a:p>
          <a:p>
            <a:r>
              <a:rPr lang="ru-RU" dirty="0" err="1" smtClean="0"/>
              <a:t>Соскы</a:t>
            </a:r>
            <a:r>
              <a:rPr lang="ru-RU" dirty="0" smtClean="0"/>
              <a:t> </a:t>
            </a:r>
            <a:r>
              <a:rPr lang="ru-RU" dirty="0" err="1" smtClean="0"/>
              <a:t>борын-бакылдык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күп сөйләшә такылдык</a:t>
            </a:r>
            <a:r>
              <a:rPr lang="ru-RU" dirty="0" smtClean="0"/>
              <a:t>.</a:t>
            </a:r>
            <a:r>
              <a:rPr lang="ru-RU" dirty="0" err="1" smtClean="0"/>
              <a:t>(Үрдәк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Җәй шакылдый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чүкеч,</a:t>
            </a:r>
            <a:endParaRPr lang="ru-RU" dirty="0" smtClean="0"/>
          </a:p>
          <a:p>
            <a:r>
              <a:rPr lang="ru-RU" dirty="0" smtClean="0"/>
              <a:t>Кыш </a:t>
            </a:r>
            <a:r>
              <a:rPr lang="ru-RU" dirty="0" err="1" smtClean="0"/>
              <a:t>шакылдый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чүкеч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Ничек</a:t>
            </a:r>
            <a:r>
              <a:rPr lang="ru-RU" dirty="0" smtClean="0"/>
              <a:t> </a:t>
            </a:r>
            <a:r>
              <a:rPr lang="ru-RU" dirty="0" err="1" smtClean="0"/>
              <a:t>чыдый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чүкеч?</a:t>
            </a:r>
            <a:r>
              <a:rPr lang="ru-RU" dirty="0" smtClean="0"/>
              <a:t> (</a:t>
            </a:r>
            <a:r>
              <a:rPr lang="ru-RU" dirty="0" err="1" smtClean="0"/>
              <a:t>Тукран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Төнлә очарга</a:t>
            </a:r>
            <a:r>
              <a:rPr lang="ru-RU" dirty="0" smtClean="0"/>
              <a:t> </a:t>
            </a:r>
            <a:r>
              <a:rPr lang="ru-RU" dirty="0" err="1" smtClean="0"/>
              <a:t>ярата</a:t>
            </a:r>
            <a:endParaRPr lang="ru-RU" dirty="0" smtClean="0"/>
          </a:p>
          <a:p>
            <a:r>
              <a:rPr lang="ru-RU" dirty="0" err="1" smtClean="0"/>
              <a:t>Көндез очмый</a:t>
            </a:r>
            <a:r>
              <a:rPr lang="ru-RU" dirty="0" smtClean="0"/>
              <a:t>, </a:t>
            </a:r>
            <a:r>
              <a:rPr lang="ru-RU" dirty="0" err="1" smtClean="0"/>
              <a:t>йокларга</a:t>
            </a:r>
            <a:r>
              <a:rPr lang="ru-RU" dirty="0" smtClean="0"/>
              <a:t> </a:t>
            </a:r>
            <a:r>
              <a:rPr lang="ru-RU" dirty="0" err="1" smtClean="0"/>
              <a:t>ята</a:t>
            </a:r>
            <a:r>
              <a:rPr lang="ru-RU" dirty="0" smtClean="0"/>
              <a:t>. (</a:t>
            </a:r>
            <a:r>
              <a:rPr lang="ru-RU" dirty="0" err="1" smtClean="0"/>
              <a:t>Ярканат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Үзе йомырка</a:t>
            </a:r>
            <a:r>
              <a:rPr lang="ru-RU" dirty="0" smtClean="0"/>
              <a:t> </a:t>
            </a:r>
            <a:r>
              <a:rPr lang="ru-RU" dirty="0" err="1" smtClean="0"/>
              <a:t>басмый,баласын</a:t>
            </a:r>
            <a:r>
              <a:rPr lang="ru-RU" dirty="0" smtClean="0"/>
              <a:t> да </a:t>
            </a:r>
            <a:r>
              <a:rPr lang="ru-RU" dirty="0" err="1" smtClean="0"/>
              <a:t>бакмый</a:t>
            </a:r>
            <a:r>
              <a:rPr lang="ru-RU" dirty="0" smtClean="0"/>
              <a:t>.(</a:t>
            </a:r>
            <a:r>
              <a:rPr lang="ru-RU" dirty="0" err="1" smtClean="0"/>
              <a:t>Күке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Кошлар</a:t>
            </a:r>
            <a:r>
              <a:rPr lang="ru-RU" dirty="0" smtClean="0"/>
              <a:t> </a:t>
            </a:r>
            <a:r>
              <a:rPr lang="ru-RU" dirty="0" err="1" smtClean="0"/>
              <a:t>турында</a:t>
            </a:r>
            <a:r>
              <a:rPr lang="ru-RU" dirty="0" smtClean="0"/>
              <a:t> викторина: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ru-RU" sz="1300" b="1" dirty="0" err="1" smtClean="0"/>
              <a:t>Җир шарында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ничә төр </a:t>
            </a:r>
            <a:r>
              <a:rPr lang="ru-RU" sz="1300" b="1" dirty="0" smtClean="0"/>
              <a:t>кош </a:t>
            </a:r>
            <a:r>
              <a:rPr lang="ru-RU" sz="1300" b="1" dirty="0" err="1" smtClean="0"/>
              <a:t>билгеле?Якынча</a:t>
            </a:r>
            <a:r>
              <a:rPr lang="ru-RU" sz="1300" b="1" dirty="0" smtClean="0"/>
              <a:t>.</a:t>
            </a:r>
            <a:r>
              <a:rPr lang="ru-RU" sz="1300" b="1" i="1" dirty="0" smtClean="0"/>
              <a:t> (9 </a:t>
            </a:r>
            <a:r>
              <a:rPr lang="ru-RU" sz="1300" b="1" i="1" dirty="0" err="1" smtClean="0"/>
              <a:t>мецгә якын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1">
              <a:buNone/>
            </a:pPr>
            <a:r>
              <a:rPr lang="ru-RU" sz="1300" b="1" dirty="0" err="1" smtClean="0"/>
              <a:t>Нинди</a:t>
            </a:r>
            <a:r>
              <a:rPr lang="ru-RU" sz="1300" b="1" dirty="0" smtClean="0"/>
              <a:t> кош </a:t>
            </a:r>
            <a:r>
              <a:rPr lang="ru-RU" sz="1300" b="1" dirty="0" err="1" smtClean="0"/>
              <a:t>ялтыравык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әйберләргә </a:t>
            </a:r>
            <a:r>
              <a:rPr lang="ru-RU" sz="1300" b="1" dirty="0" smtClean="0"/>
              <a:t>«</a:t>
            </a:r>
            <a:r>
              <a:rPr lang="ru-RU" sz="1300" b="1" dirty="0" err="1" smtClean="0"/>
              <a:t>кызыга</a:t>
            </a:r>
            <a:r>
              <a:rPr lang="ru-RU" sz="1300" b="1" dirty="0" smtClean="0"/>
              <a:t>»? (</a:t>
            </a:r>
            <a:r>
              <a:rPr lang="ru-RU" sz="1300" b="1" i="1" dirty="0" smtClean="0"/>
              <a:t> </a:t>
            </a:r>
            <a:r>
              <a:rPr lang="ru-RU" sz="1300" b="1" i="1" dirty="0" err="1" smtClean="0"/>
              <a:t>Саескан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1">
              <a:buNone/>
            </a:pPr>
            <a:r>
              <a:rPr lang="ru-RU" sz="1300" b="1" dirty="0" err="1" smtClean="0"/>
              <a:t>Нинди</a:t>
            </a:r>
            <a:r>
              <a:rPr lang="ru-RU" sz="1300" b="1" dirty="0" smtClean="0"/>
              <a:t> кош су </a:t>
            </a:r>
            <a:r>
              <a:rPr lang="ru-RU" sz="1300" b="1" dirty="0" err="1" smtClean="0"/>
              <a:t>төбендә йөри </a:t>
            </a:r>
            <a:r>
              <a:rPr lang="ru-RU" sz="1300" b="1" dirty="0" smtClean="0"/>
              <a:t>ала?</a:t>
            </a:r>
            <a:r>
              <a:rPr lang="ru-RU" sz="1300" b="1" i="1" dirty="0" smtClean="0"/>
              <a:t> (Су </a:t>
            </a:r>
            <a:r>
              <a:rPr lang="ru-RU" sz="1300" b="1" i="1" dirty="0" err="1" smtClean="0"/>
              <a:t>чыпчыгы</a:t>
            </a:r>
            <a:r>
              <a:rPr lang="ru-RU" sz="1300" b="1" i="1" dirty="0" smtClean="0"/>
              <a:t> - оляпка)</a:t>
            </a:r>
            <a:endParaRPr lang="ru-RU" sz="1300" b="1" dirty="0" smtClean="0"/>
          </a:p>
          <a:p>
            <a:pPr lvl="1">
              <a:buNone/>
            </a:pPr>
            <a:r>
              <a:rPr lang="ru-RU" sz="1300" b="1" dirty="0" err="1" smtClean="0"/>
              <a:t>Иөзә алучы</a:t>
            </a:r>
            <a:r>
              <a:rPr lang="ru-RU" sz="1300" b="1" dirty="0" smtClean="0"/>
              <a:t>, </a:t>
            </a:r>
            <a:r>
              <a:rPr lang="ru-RU" sz="1300" b="1" dirty="0" err="1" smtClean="0"/>
              <a:t>әмма оча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белмәүче бердәнбер </a:t>
            </a:r>
            <a:r>
              <a:rPr lang="ru-RU" sz="1300" b="1" dirty="0" smtClean="0"/>
              <a:t>кош </a:t>
            </a:r>
            <a:r>
              <a:rPr lang="ru-RU" sz="1300" b="1" dirty="0" err="1" smtClean="0"/>
              <a:t>нинди</a:t>
            </a:r>
            <a:r>
              <a:rPr lang="ru-RU" sz="1300" b="1" dirty="0" smtClean="0"/>
              <a:t>? </a:t>
            </a:r>
            <a:r>
              <a:rPr lang="ru-RU" sz="1300" b="1" i="1" dirty="0" smtClean="0"/>
              <a:t>(Пингвин)</a:t>
            </a:r>
          </a:p>
          <a:p>
            <a:pPr lvl="1">
              <a:buNone/>
            </a:pPr>
            <a:r>
              <a:rPr lang="ru-RU" sz="1300" b="1" dirty="0" smtClean="0"/>
              <a:t> </a:t>
            </a:r>
            <a:r>
              <a:rPr lang="ru-RU" sz="1300" b="1" dirty="0" err="1" smtClean="0"/>
              <a:t>Дөньядагы иң авыр</a:t>
            </a:r>
            <a:r>
              <a:rPr lang="ru-RU" sz="1300" b="1" dirty="0" smtClean="0"/>
              <a:t> кош </a:t>
            </a:r>
            <a:r>
              <a:rPr lang="ru-RU" sz="1300" b="1" dirty="0" err="1" smtClean="0"/>
              <a:t>нинди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</a:t>
            </a:r>
            <a:r>
              <a:rPr lang="ru-RU" sz="1300" b="1" i="1" dirty="0" err="1" smtClean="0"/>
              <a:t>(Тәвә.</a:t>
            </a:r>
            <a:r>
              <a:rPr lang="ru-RU" sz="1300" b="1" i="1" dirty="0" smtClean="0"/>
              <a:t> авырлыгы-120кг.)</a:t>
            </a:r>
            <a:endParaRPr lang="ru-RU" sz="1300" b="1" dirty="0" smtClean="0"/>
          </a:p>
          <a:p>
            <a:pPr lvl="1">
              <a:buNone/>
            </a:pPr>
            <a:r>
              <a:rPr lang="ru-RU" sz="1300" b="1" dirty="0" smtClean="0"/>
              <a:t>      </a:t>
            </a:r>
            <a:r>
              <a:rPr lang="ru-RU" sz="1300" b="1" dirty="0" err="1" smtClean="0"/>
              <a:t>Бездән җылы якка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иң соңыннан китүче кошларны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әйтегез?</a:t>
            </a:r>
            <a:r>
              <a:rPr lang="ru-RU" sz="1300" b="1" i="1" dirty="0" smtClean="0"/>
              <a:t> (</a:t>
            </a:r>
            <a:r>
              <a:rPr lang="ru-RU" sz="1300" b="1" i="1" dirty="0" err="1" smtClean="0"/>
              <a:t>Каз</a:t>
            </a:r>
            <a:r>
              <a:rPr lang="ru-RU" sz="1300" b="1" i="1" dirty="0" smtClean="0"/>
              <a:t>) </a:t>
            </a:r>
            <a:endParaRPr lang="ru-RU" sz="1300" b="1" dirty="0" smtClean="0"/>
          </a:p>
          <a:p>
            <a:pPr lvl="1">
              <a:buNone/>
            </a:pPr>
            <a:r>
              <a:rPr lang="ru-RU" sz="1300" b="1" dirty="0" err="1" smtClean="0"/>
              <a:t>Күгәрчен гадәттә ничә </a:t>
            </a:r>
            <a:r>
              <a:rPr lang="ru-RU" sz="1300" b="1" dirty="0" smtClean="0"/>
              <a:t>бала </a:t>
            </a:r>
            <a:r>
              <a:rPr lang="ru-RU" sz="1300" b="1" dirty="0" err="1" smtClean="0"/>
              <a:t>чыгара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(Ике)</a:t>
            </a:r>
          </a:p>
          <a:p>
            <a:pPr lvl="1">
              <a:buNone/>
            </a:pPr>
            <a:r>
              <a:rPr lang="ru-RU" sz="1300" b="1" dirty="0" err="1" smtClean="0"/>
              <a:t>Сыерчык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оясының тишеме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ничә </a:t>
            </a:r>
            <a:r>
              <a:rPr lang="ru-RU" sz="1300" b="1" dirty="0" smtClean="0"/>
              <a:t>см </a:t>
            </a:r>
            <a:r>
              <a:rPr lang="ru-RU" sz="1300" b="1" dirty="0" err="1" smtClean="0"/>
              <a:t>диаметрлы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булырга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тиеш</a:t>
            </a:r>
            <a:r>
              <a:rPr lang="ru-RU" sz="1300" b="1" dirty="0" smtClean="0"/>
              <a:t>? (4,5 -5</a:t>
            </a:r>
            <a:r>
              <a:rPr lang="ru-RU" sz="1300" b="1" i="1" dirty="0" smtClean="0"/>
              <a:t> см)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Нинди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кошлар</a:t>
            </a:r>
            <a:r>
              <a:rPr lang="ru-RU" sz="1300" b="1" dirty="0" smtClean="0"/>
              <a:t> кар </a:t>
            </a:r>
            <a:r>
              <a:rPr lang="ru-RU" sz="1300" b="1" dirty="0" err="1" smtClean="0"/>
              <a:t>астында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төн </a:t>
            </a:r>
            <a:r>
              <a:rPr lang="ru-RU" sz="1300" b="1" dirty="0" smtClean="0"/>
              <a:t>куна?</a:t>
            </a:r>
            <a:r>
              <a:rPr lang="ru-RU" sz="1300" b="1" i="1" dirty="0" smtClean="0"/>
              <a:t> </a:t>
            </a:r>
            <a:r>
              <a:rPr lang="ru-RU" sz="1300" b="1" i="1" dirty="0" err="1" smtClean="0"/>
              <a:t>(Көртлек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Дөньяда </a:t>
            </a:r>
            <a:r>
              <a:rPr lang="ru-RU" sz="1300" b="1" dirty="0" smtClean="0"/>
              <a:t>сан </a:t>
            </a:r>
            <a:r>
              <a:rPr lang="ru-RU" sz="1300" b="1" dirty="0" err="1" smtClean="0"/>
              <a:t>ягыннан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иң күп таралган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кошлар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нинди</a:t>
            </a:r>
            <a:r>
              <a:rPr lang="ru-RU" sz="1300" b="1" i="1" dirty="0" smtClean="0"/>
              <a:t>?(</a:t>
            </a:r>
            <a:r>
              <a:rPr lang="ru-RU" sz="1300" b="1" i="1" dirty="0" err="1" smtClean="0"/>
              <a:t>Чыпчык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Кайсы</a:t>
            </a:r>
            <a:r>
              <a:rPr lang="ru-RU" sz="1300" b="1" dirty="0" smtClean="0"/>
              <a:t> кош </a:t>
            </a:r>
            <a:r>
              <a:rPr lang="ru-RU" sz="1300" b="1" dirty="0" err="1" smtClean="0"/>
              <a:t>иң озын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гомерле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(</a:t>
            </a:r>
            <a:r>
              <a:rPr lang="ru-RU" sz="1300" b="1" i="1" dirty="0" err="1" smtClean="0"/>
              <a:t>Козгын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Кайсы</a:t>
            </a:r>
            <a:r>
              <a:rPr lang="ru-RU" sz="1300" b="1" dirty="0" smtClean="0"/>
              <a:t> кош </a:t>
            </a:r>
            <a:r>
              <a:rPr lang="ru-RU" sz="1300" b="1" dirty="0" err="1" smtClean="0"/>
              <a:t>җылы яктан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иң беренче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булып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кайта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(Кара карга)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Нинди</a:t>
            </a:r>
            <a:r>
              <a:rPr lang="ru-RU" sz="1300" b="1" dirty="0" smtClean="0"/>
              <a:t> кош </a:t>
            </a:r>
            <a:r>
              <a:rPr lang="ru-RU" sz="1300" b="1" dirty="0" err="1" smtClean="0"/>
              <a:t>кызыл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төсне </a:t>
            </a:r>
            <a:r>
              <a:rPr lang="ru-RU" sz="1300" b="1" dirty="0" smtClean="0"/>
              <a:t>«</a:t>
            </a:r>
            <a:r>
              <a:rPr lang="ru-RU" sz="1300" b="1" dirty="0" err="1" smtClean="0"/>
              <a:t>яратмый</a:t>
            </a:r>
            <a:r>
              <a:rPr lang="ru-RU" sz="1300" b="1" dirty="0" smtClean="0"/>
              <a:t>»?</a:t>
            </a:r>
            <a:r>
              <a:rPr lang="ru-RU" sz="1300" b="1" i="1" dirty="0" smtClean="0"/>
              <a:t> </a:t>
            </a:r>
            <a:r>
              <a:rPr lang="ru-RU" sz="1300" b="1" i="1" dirty="0" err="1" smtClean="0"/>
              <a:t>(Күркә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Россиядәге иң бәләкәй </a:t>
            </a:r>
            <a:r>
              <a:rPr lang="ru-RU" sz="1300" b="1" dirty="0" smtClean="0"/>
              <a:t>кош </a:t>
            </a:r>
            <a:r>
              <a:rPr lang="ru-RU" sz="1300" b="1" dirty="0" err="1" smtClean="0"/>
              <a:t>нинди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</a:t>
            </a:r>
            <a:r>
              <a:rPr lang="ru-RU" sz="1300" b="1" i="1" dirty="0" err="1" smtClean="0"/>
              <a:t>(Кәрлә тургай</a:t>
            </a:r>
            <a:r>
              <a:rPr lang="ru-RU" sz="1300" b="1" i="1" dirty="0" smtClean="0"/>
              <a:t> -королек)</a:t>
            </a:r>
            <a:endParaRPr lang="ru-RU" sz="1300" b="1" dirty="0" smtClean="0"/>
          </a:p>
          <a:p>
            <a:pPr lvl="2"/>
            <a:r>
              <a:rPr lang="ru-RU" sz="1300" b="1" dirty="0" err="1" smtClean="0"/>
              <a:t>Күзләрен ачкан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килеш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челт</a:t>
            </a:r>
            <a:r>
              <a:rPr lang="ru-RU" sz="1300" b="1" dirty="0" smtClean="0"/>
              <a:t> -</a:t>
            </a:r>
            <a:r>
              <a:rPr lang="ru-RU" sz="1300" b="1" dirty="0" err="1" smtClean="0"/>
              <a:t>челт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итә алучы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бердәнбер </a:t>
            </a:r>
            <a:r>
              <a:rPr lang="ru-RU" sz="1300" b="1" dirty="0" smtClean="0"/>
              <a:t>кош </a:t>
            </a:r>
            <a:r>
              <a:rPr lang="ru-RU" sz="1300" b="1" dirty="0" err="1" smtClean="0"/>
              <a:t>нинди</a:t>
            </a:r>
            <a:r>
              <a:rPr lang="ru-RU" sz="1300" b="1" dirty="0" smtClean="0"/>
              <a:t>?</a:t>
            </a:r>
            <a:r>
              <a:rPr lang="ru-RU" sz="1300" b="1" i="1" dirty="0" smtClean="0"/>
              <a:t> (</a:t>
            </a:r>
            <a:r>
              <a:rPr lang="ru-RU" sz="1300" b="1" i="1" dirty="0" err="1" smtClean="0"/>
              <a:t>Ябалак</a:t>
            </a:r>
            <a:r>
              <a:rPr lang="ru-RU" sz="1300" b="1" i="1" dirty="0" smtClean="0"/>
              <a:t>)</a:t>
            </a:r>
            <a:endParaRPr lang="ru-RU" sz="13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Максат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1)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Кошлар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турында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балаларның белемнәрен тирәнәйтү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йомгаклау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2)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Канатлы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дусларыбызга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мәхаббәт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игътибарлылык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тәрбияләү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3)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Кошларны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сакларга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кирәклеге турында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аңлату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err="1" smtClean="0"/>
              <a:t>Кошлар</a:t>
            </a:r>
            <a:r>
              <a:rPr lang="ru-RU" dirty="0" smtClean="0"/>
              <a:t> – яз </a:t>
            </a:r>
            <a:r>
              <a:rPr lang="ru-RU" dirty="0" err="1" smtClean="0"/>
              <a:t>хэбэрчелэре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Март –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язның беренче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уяну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сафлану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ай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яктылык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су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һәм кошлар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булып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исәпләнә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Бүгенге бәйрәмне канатлы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дусларыбызга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багышлыйбыз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Кошлар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безнең өчен бик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кадерлеләр, алар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гүзәл табигатьнең бер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өлеше.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Күңелле, моңлы тавышлары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табигатьне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яшәртә, күңелләребезгә дәрт һәм шатлык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өсти.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Кошлардан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башка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табигать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җансыз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Алар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бик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күп зарарлы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бөҗәкләрне юк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итәләр, сайраулары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белән тормышыбызга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ямь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өстиләр.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Шуңа күрә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без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кошларга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ярдәм итәргә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аларны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сакларга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тиеш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Ачылды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калын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юрган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Исте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апрель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җилләре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Кошлар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кайта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сагындырган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Туган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үскән җирләре.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Көннәрен юлда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үткәреп,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          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Куанышып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очалар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        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Канатларына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күтәреп,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Яз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китерә ич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Килсен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әйдә, килсеннәр,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Без –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дуслары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кошларның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Оялар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куйдык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керсеннәр,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Бүләге, дип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дусларның.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Һәр җирен тикшереп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кат –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кат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Оялар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сайласыннар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Сайрасыннар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безне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мактап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Шатланып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сайрасыннар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Кошлар</a:t>
            </a:r>
            <a:r>
              <a:rPr lang="ru-RU" dirty="0" smtClean="0"/>
              <a:t> </a:t>
            </a:r>
            <a:r>
              <a:rPr lang="ru-RU" dirty="0" err="1" smtClean="0"/>
              <a:t>ничек</a:t>
            </a:r>
            <a:r>
              <a:rPr lang="ru-RU" dirty="0" smtClean="0"/>
              <a:t> </a:t>
            </a:r>
            <a:r>
              <a:rPr lang="ru-RU" dirty="0" err="1" smtClean="0"/>
              <a:t>файда</a:t>
            </a:r>
            <a:r>
              <a:rPr lang="ru-RU" dirty="0" smtClean="0"/>
              <a:t> </a:t>
            </a:r>
            <a:r>
              <a:rPr lang="ru-RU" dirty="0" err="1" smtClean="0"/>
              <a:t>китерәләр...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err="1" smtClean="0"/>
              <a:t>Кимерүчеләрне юк</a:t>
            </a:r>
            <a:r>
              <a:rPr lang="ru-RU" dirty="0" smtClean="0"/>
              <a:t> </a:t>
            </a:r>
            <a:r>
              <a:rPr lang="ru-RU" dirty="0" err="1" smtClean="0"/>
              <a:t>итәләр:       Колаклы</a:t>
            </a:r>
            <a:r>
              <a:rPr lang="ru-RU" dirty="0" smtClean="0"/>
              <a:t> </a:t>
            </a:r>
            <a:r>
              <a:rPr lang="ru-RU" dirty="0" err="1" smtClean="0"/>
              <a:t>ябалак</a:t>
            </a:r>
            <a:r>
              <a:rPr lang="ru-RU" dirty="0" smtClean="0"/>
              <a:t> 1 </a:t>
            </a:r>
            <a:r>
              <a:rPr lang="ru-RU" dirty="0" err="1" smtClean="0"/>
              <a:t>көндә </a:t>
            </a:r>
            <a:r>
              <a:rPr lang="ru-RU" dirty="0" smtClean="0"/>
              <a:t>10 </a:t>
            </a:r>
            <a:r>
              <a:rPr lang="ru-RU" dirty="0" err="1" smtClean="0"/>
              <a:t>кыр</a:t>
            </a:r>
            <a:r>
              <a:rPr lang="ru-RU" dirty="0" smtClean="0"/>
              <a:t> </a:t>
            </a:r>
            <a:r>
              <a:rPr lang="ru-RU" dirty="0" err="1" smtClean="0"/>
              <a:t>тычканы</a:t>
            </a:r>
            <a:r>
              <a:rPr lang="ru-RU" dirty="0" smtClean="0"/>
              <a:t> ашый,</a:t>
            </a:r>
            <a:r>
              <a:rPr lang="ru-RU" dirty="0" err="1" smtClean="0"/>
              <a:t>ә торымтай</a:t>
            </a:r>
            <a:r>
              <a:rPr lang="ru-RU" dirty="0" smtClean="0"/>
              <a:t> 1 айда 100 </a:t>
            </a:r>
            <a:r>
              <a:rPr lang="ru-RU" dirty="0" err="1" smtClean="0"/>
              <a:t>кимерүчене юк</a:t>
            </a:r>
            <a:r>
              <a:rPr lang="ru-RU" dirty="0" smtClean="0"/>
              <a:t> </a:t>
            </a:r>
            <a:r>
              <a:rPr lang="ru-RU" dirty="0" err="1" smtClean="0"/>
              <a:t>итә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Зарарлы</a:t>
            </a:r>
            <a:r>
              <a:rPr lang="ru-RU" dirty="0" smtClean="0"/>
              <a:t> </a:t>
            </a:r>
            <a:r>
              <a:rPr lang="ru-RU" dirty="0" err="1" smtClean="0"/>
              <a:t>бөҗәкләрне юк</a:t>
            </a:r>
            <a:r>
              <a:rPr lang="ru-RU" dirty="0" smtClean="0"/>
              <a:t> </a:t>
            </a:r>
            <a:r>
              <a:rPr lang="ru-RU" dirty="0" err="1" smtClean="0"/>
              <a:t>итәләр: </a:t>
            </a:r>
            <a:r>
              <a:rPr lang="ru-RU" dirty="0" smtClean="0"/>
              <a:t>Бер </a:t>
            </a:r>
            <a:r>
              <a:rPr lang="ru-RU" dirty="0" err="1" smtClean="0"/>
              <a:t>сыерчык</a:t>
            </a:r>
            <a:r>
              <a:rPr lang="ru-RU" dirty="0" smtClean="0"/>
              <a:t> </a:t>
            </a:r>
            <a:r>
              <a:rPr lang="ru-RU" dirty="0" err="1" smtClean="0"/>
              <a:t>гаиләсе </a:t>
            </a:r>
            <a:r>
              <a:rPr lang="ru-RU" dirty="0" smtClean="0"/>
              <a:t>1 </a:t>
            </a:r>
            <a:r>
              <a:rPr lang="ru-RU" dirty="0" err="1" smtClean="0"/>
              <a:t>көндә </a:t>
            </a:r>
            <a:r>
              <a:rPr lang="ru-RU" dirty="0" smtClean="0"/>
              <a:t>350 </a:t>
            </a:r>
            <a:r>
              <a:rPr lang="ru-RU" dirty="0" err="1" smtClean="0"/>
              <a:t>гусеницаны</a:t>
            </a:r>
            <a:r>
              <a:rPr lang="ru-RU" dirty="0" smtClean="0"/>
              <a:t> </a:t>
            </a:r>
            <a:r>
              <a:rPr lang="ru-RU" dirty="0" err="1" smtClean="0"/>
              <a:t>юк</a:t>
            </a:r>
            <a:r>
              <a:rPr lang="ru-RU" dirty="0" smtClean="0"/>
              <a:t> </a:t>
            </a:r>
            <a:r>
              <a:rPr lang="ru-RU" dirty="0" err="1" smtClean="0"/>
              <a:t>итә</a:t>
            </a:r>
            <a:r>
              <a:rPr lang="ru-RU" dirty="0" smtClean="0"/>
              <a:t>,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ә күке бер</a:t>
            </a:r>
            <a:r>
              <a:rPr lang="ru-RU" dirty="0" smtClean="0"/>
              <a:t> </a:t>
            </a:r>
            <a:r>
              <a:rPr lang="ru-RU" dirty="0" err="1" smtClean="0"/>
              <a:t>җәй эчендә </a:t>
            </a:r>
            <a:r>
              <a:rPr lang="ru-RU" dirty="0" smtClean="0"/>
              <a:t>270 </a:t>
            </a:r>
            <a:r>
              <a:rPr lang="ru-RU" dirty="0" err="1" smtClean="0"/>
              <a:t>мең зарарлы</a:t>
            </a:r>
            <a:r>
              <a:rPr lang="ru-RU" dirty="0" smtClean="0"/>
              <a:t> </a:t>
            </a:r>
            <a:r>
              <a:rPr lang="ru-RU" dirty="0" err="1" smtClean="0"/>
              <a:t>бөҗәк юк</a:t>
            </a:r>
            <a:r>
              <a:rPr lang="ru-RU" dirty="0" smtClean="0"/>
              <a:t> </a:t>
            </a:r>
            <a:r>
              <a:rPr lang="ru-RU" dirty="0" err="1" smtClean="0"/>
              <a:t>итә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err="1" smtClean="0"/>
              <a:t>Үсемлекләрне серкәләндерәләр: </a:t>
            </a:r>
            <a:r>
              <a:rPr lang="ru-RU" dirty="0" smtClean="0"/>
              <a:t>Колибри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Кешеләргә һәм </a:t>
            </a:r>
            <a:r>
              <a:rPr lang="ru-RU" dirty="0" smtClean="0"/>
              <a:t>башка </a:t>
            </a:r>
            <a:r>
              <a:rPr lang="ru-RU" dirty="0" err="1" smtClean="0"/>
              <a:t>хайваннарга</a:t>
            </a:r>
            <a:r>
              <a:rPr lang="ru-RU" dirty="0" smtClean="0"/>
              <a:t> </a:t>
            </a:r>
            <a:r>
              <a:rPr lang="ru-RU" dirty="0" err="1" smtClean="0"/>
              <a:t>азык</a:t>
            </a:r>
            <a:r>
              <a:rPr lang="ru-RU" dirty="0" smtClean="0"/>
              <a:t> </a:t>
            </a:r>
            <a:r>
              <a:rPr lang="ru-RU" dirty="0" err="1" smtClean="0"/>
              <a:t>булып</a:t>
            </a:r>
            <a:r>
              <a:rPr lang="ru-RU" dirty="0" smtClean="0"/>
              <a:t> </a:t>
            </a:r>
            <a:r>
              <a:rPr lang="ru-RU" dirty="0" err="1" smtClean="0"/>
              <a:t>торалар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Кешеләр тавык</a:t>
            </a:r>
            <a:r>
              <a:rPr lang="ru-RU" dirty="0" smtClean="0"/>
              <a:t>, </a:t>
            </a:r>
            <a:r>
              <a:rPr lang="ru-RU" dirty="0" err="1" smtClean="0"/>
              <a:t>каз</a:t>
            </a:r>
            <a:r>
              <a:rPr lang="ru-RU" dirty="0" smtClean="0"/>
              <a:t> </a:t>
            </a:r>
            <a:r>
              <a:rPr lang="ru-RU" dirty="0" err="1" smtClean="0"/>
              <a:t>итен</a:t>
            </a:r>
            <a:r>
              <a:rPr lang="ru-RU" dirty="0" smtClean="0"/>
              <a:t> </a:t>
            </a:r>
            <a:r>
              <a:rPr lang="ru-RU" dirty="0" err="1" smtClean="0"/>
              <a:t>яратып</a:t>
            </a:r>
            <a:r>
              <a:rPr lang="ru-RU" dirty="0" smtClean="0"/>
              <a:t> </a:t>
            </a:r>
            <a:r>
              <a:rPr lang="ru-RU" dirty="0" err="1" smtClean="0"/>
              <a:t>ашыйлар</a:t>
            </a:r>
            <a:r>
              <a:rPr lang="ru-RU" dirty="0" smtClean="0"/>
              <a:t>, </a:t>
            </a:r>
            <a:r>
              <a:rPr lang="ru-RU" dirty="0" err="1" smtClean="0"/>
              <a:t>йомырка</a:t>
            </a:r>
            <a:r>
              <a:rPr lang="ru-RU" dirty="0" smtClean="0"/>
              <a:t> </a:t>
            </a:r>
            <a:r>
              <a:rPr lang="ru-RU" dirty="0" err="1" smtClean="0"/>
              <a:t>кулланалар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Еланнар</a:t>
            </a:r>
            <a:r>
              <a:rPr lang="ru-RU" dirty="0" smtClean="0"/>
              <a:t> </a:t>
            </a:r>
            <a:r>
              <a:rPr lang="ru-RU" dirty="0" err="1" smtClean="0"/>
              <a:t>һәм </a:t>
            </a:r>
            <a:r>
              <a:rPr lang="ru-RU" dirty="0" smtClean="0"/>
              <a:t>башка </a:t>
            </a:r>
            <a:r>
              <a:rPr lang="ru-RU" dirty="0" err="1" smtClean="0"/>
              <a:t>хайваннаркошлар</a:t>
            </a:r>
            <a:r>
              <a:rPr lang="ru-RU" dirty="0" smtClean="0"/>
              <a:t> </a:t>
            </a:r>
            <a:r>
              <a:rPr lang="ru-RU" dirty="0" err="1" smtClean="0"/>
              <a:t>белән тукланалар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Моны</a:t>
            </a:r>
            <a:r>
              <a:rPr lang="ru-RU" b="1" dirty="0" smtClean="0"/>
              <a:t> </a:t>
            </a:r>
            <a:r>
              <a:rPr lang="ru-RU" b="1" dirty="0" err="1" smtClean="0"/>
              <a:t>белү кызык.Кошлар</a:t>
            </a:r>
            <a:r>
              <a:rPr lang="ru-RU" b="1" dirty="0" smtClean="0"/>
              <a:t> </a:t>
            </a:r>
            <a:r>
              <a:rPr lang="ru-RU" b="1" dirty="0" err="1" smtClean="0"/>
              <a:t>турында</a:t>
            </a:r>
            <a:r>
              <a:rPr lang="ru-RU" b="1" dirty="0" smtClean="0"/>
              <a:t> </a:t>
            </a:r>
            <a:r>
              <a:rPr lang="ru-RU" b="1" dirty="0" err="1" smtClean="0"/>
              <a:t>кызыклы</a:t>
            </a:r>
            <a:r>
              <a:rPr lang="ru-RU" b="1" dirty="0" smtClean="0"/>
              <a:t> </a:t>
            </a:r>
            <a:r>
              <a:rPr lang="ru-RU" b="1" dirty="0" err="1" smtClean="0"/>
              <a:t>фактлар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err="1" smtClean="0"/>
              <a:t>Хәзерге вакытта</a:t>
            </a:r>
            <a:r>
              <a:rPr lang="ru-RU" dirty="0" smtClean="0"/>
              <a:t> </a:t>
            </a:r>
            <a:r>
              <a:rPr lang="ru-RU" dirty="0" err="1" smtClean="0"/>
              <a:t>җир йөзендә </a:t>
            </a:r>
            <a:r>
              <a:rPr lang="ru-RU" dirty="0" smtClean="0"/>
              <a:t>8600 </a:t>
            </a:r>
            <a:r>
              <a:rPr lang="ru-RU" dirty="0" err="1" smtClean="0"/>
              <a:t>төрдәге </a:t>
            </a:r>
            <a:r>
              <a:rPr lang="ru-RU" dirty="0" smtClean="0"/>
              <a:t>кош бар ,</a:t>
            </a:r>
            <a:r>
              <a:rPr lang="ru-RU" dirty="0" err="1" smtClean="0"/>
              <a:t>ә анарның гомуми</a:t>
            </a:r>
            <a:r>
              <a:rPr lang="ru-RU" dirty="0" smtClean="0"/>
              <a:t> саны 100 миллиард </a:t>
            </a:r>
            <a:r>
              <a:rPr lang="ru-RU" dirty="0" err="1" smtClean="0"/>
              <a:t>чамасы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Русия</a:t>
            </a:r>
            <a:r>
              <a:rPr lang="ru-RU" dirty="0" smtClean="0"/>
              <a:t> </a:t>
            </a:r>
            <a:r>
              <a:rPr lang="ru-RU" dirty="0" err="1" smtClean="0"/>
              <a:t>территориясендә </a:t>
            </a:r>
            <a:r>
              <a:rPr lang="ru-RU" dirty="0" smtClean="0"/>
              <a:t>кошларның750 </a:t>
            </a:r>
            <a:r>
              <a:rPr lang="ru-RU" dirty="0" err="1" smtClean="0"/>
              <a:t>төре </a:t>
            </a:r>
            <a:r>
              <a:rPr lang="ru-RU" dirty="0" smtClean="0"/>
              <a:t>бар.</a:t>
            </a:r>
          </a:p>
          <a:p>
            <a:r>
              <a:rPr lang="ru-RU" dirty="0" err="1" smtClean="0"/>
              <a:t>Песнәк балаларын</a:t>
            </a:r>
            <a:r>
              <a:rPr lang="ru-RU" dirty="0" smtClean="0"/>
              <a:t> </a:t>
            </a:r>
            <a:r>
              <a:rPr lang="ru-RU" dirty="0" err="1" smtClean="0"/>
              <a:t>бер</a:t>
            </a:r>
            <a:r>
              <a:rPr lang="ru-RU" dirty="0" smtClean="0"/>
              <a:t> </a:t>
            </a:r>
            <a:r>
              <a:rPr lang="ru-RU" dirty="0" err="1" smtClean="0"/>
              <a:t>тәүлеккә мең мәртәбә ашата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Мөгезле зур</a:t>
            </a:r>
            <a:r>
              <a:rPr lang="ru-RU" dirty="0" smtClean="0"/>
              <a:t> </a:t>
            </a:r>
            <a:r>
              <a:rPr lang="ru-RU" dirty="0" err="1" smtClean="0"/>
              <a:t>ябалак</a:t>
            </a:r>
            <a:r>
              <a:rPr lang="ru-RU" dirty="0" smtClean="0"/>
              <a:t> </a:t>
            </a:r>
            <a:r>
              <a:rPr lang="ru-RU" dirty="0" err="1" smtClean="0"/>
              <a:t>башын</a:t>
            </a:r>
            <a:r>
              <a:rPr lang="ru-RU" dirty="0" smtClean="0"/>
              <a:t> 270 </a:t>
            </a:r>
            <a:r>
              <a:rPr lang="ru-RU" dirty="0" err="1" smtClean="0"/>
              <a:t>градуска</a:t>
            </a:r>
            <a:r>
              <a:rPr lang="ru-RU" dirty="0" smtClean="0"/>
              <a:t> бора ала.</a:t>
            </a:r>
          </a:p>
          <a:p>
            <a:r>
              <a:rPr lang="ru-RU" dirty="0" smtClean="0"/>
              <a:t>Колибри - </a:t>
            </a:r>
            <a:r>
              <a:rPr lang="ru-RU" dirty="0" err="1" smtClean="0"/>
              <a:t>артка</a:t>
            </a:r>
            <a:r>
              <a:rPr lang="ru-RU" dirty="0" smtClean="0"/>
              <a:t> </a:t>
            </a:r>
            <a:r>
              <a:rPr lang="ru-RU" dirty="0" err="1" smtClean="0"/>
              <a:t>таба</a:t>
            </a:r>
            <a:r>
              <a:rPr lang="ru-RU" dirty="0" smtClean="0"/>
              <a:t> </a:t>
            </a:r>
            <a:r>
              <a:rPr lang="ru-RU" dirty="0" err="1" smtClean="0"/>
              <a:t>оча</a:t>
            </a:r>
            <a:r>
              <a:rPr lang="ru-RU" dirty="0" smtClean="0"/>
              <a:t> </a:t>
            </a:r>
            <a:r>
              <a:rPr lang="ru-RU" dirty="0" err="1" smtClean="0"/>
              <a:t>белүче бердәнбер </a:t>
            </a:r>
            <a:r>
              <a:rPr lang="ru-RU" dirty="0" smtClean="0"/>
              <a:t>кош.</a:t>
            </a:r>
          </a:p>
          <a:p>
            <a:r>
              <a:rPr lang="ru-RU" dirty="0" err="1" smtClean="0"/>
              <a:t>Кошлар</a:t>
            </a:r>
            <a:r>
              <a:rPr lang="ru-RU" dirty="0" smtClean="0"/>
              <a:t> </a:t>
            </a:r>
            <a:r>
              <a:rPr lang="ru-RU" dirty="0" err="1" smtClean="0"/>
              <a:t>бәхетле булганнары</a:t>
            </a:r>
            <a:r>
              <a:rPr lang="ru-RU" dirty="0" smtClean="0"/>
              <a:t> </a:t>
            </a:r>
            <a:r>
              <a:rPr lang="ru-RU" dirty="0" err="1" smtClean="0"/>
              <a:t>өчен сайрамыйлар</a:t>
            </a:r>
            <a:r>
              <a:rPr lang="ru-RU" dirty="0" smtClean="0"/>
              <a:t> .</a:t>
            </a:r>
            <a:r>
              <a:rPr lang="ru-RU" dirty="0" err="1" smtClean="0"/>
              <a:t>Алар</a:t>
            </a:r>
            <a:r>
              <a:rPr lang="ru-RU" dirty="0" smtClean="0"/>
              <a:t> </a:t>
            </a:r>
            <a:r>
              <a:rPr lang="ru-RU" dirty="0" err="1" smtClean="0"/>
              <a:t>сайрап</a:t>
            </a:r>
            <a:r>
              <a:rPr lang="ru-RU" dirty="0" smtClean="0"/>
              <a:t> </a:t>
            </a:r>
            <a:r>
              <a:rPr lang="ru-RU" dirty="0" err="1" smtClean="0"/>
              <a:t>үз территорияләрен билгелиләр.</a:t>
            </a:r>
            <a:endParaRPr lang="ru-RU" dirty="0" smtClean="0"/>
          </a:p>
          <a:p>
            <a:r>
              <a:rPr lang="ru-RU" dirty="0" err="1" smtClean="0"/>
              <a:t>Очканда</a:t>
            </a:r>
            <a:r>
              <a:rPr lang="ru-RU" dirty="0" smtClean="0"/>
              <a:t> </a:t>
            </a:r>
            <a:r>
              <a:rPr lang="ru-RU" dirty="0" err="1" smtClean="0"/>
              <a:t>кошлар</a:t>
            </a:r>
            <a:r>
              <a:rPr lang="ru-RU" dirty="0" smtClean="0"/>
              <a:t> </a:t>
            </a:r>
            <a:r>
              <a:rPr lang="ru-RU" dirty="0" err="1" smtClean="0"/>
              <a:t>канатларын</a:t>
            </a:r>
            <a:r>
              <a:rPr lang="ru-RU" dirty="0" smtClean="0"/>
              <a:t> </a:t>
            </a:r>
            <a:r>
              <a:rPr lang="ru-RU" dirty="0" err="1" smtClean="0"/>
              <a:t>аска</a:t>
            </a:r>
            <a:r>
              <a:rPr lang="ru-RU" dirty="0" smtClean="0"/>
              <a:t> </a:t>
            </a:r>
            <a:r>
              <a:rPr lang="ru-RU" dirty="0" err="1" smtClean="0"/>
              <a:t>һәм өскә какмыйлар.Әгәр </a:t>
            </a:r>
            <a:r>
              <a:rPr lang="ru-RU" dirty="0" smtClean="0"/>
              <a:t>кошка </a:t>
            </a:r>
            <a:r>
              <a:rPr lang="ru-RU" dirty="0" err="1" smtClean="0"/>
              <a:t>кырыйдан</a:t>
            </a:r>
            <a:r>
              <a:rPr lang="ru-RU" dirty="0" smtClean="0"/>
              <a:t> </a:t>
            </a:r>
            <a:r>
              <a:rPr lang="ru-RU" dirty="0" err="1" smtClean="0"/>
              <a:t>карасаң</a:t>
            </a:r>
            <a:r>
              <a:rPr lang="ru-RU" dirty="0" smtClean="0"/>
              <a:t>,</a:t>
            </a:r>
            <a:r>
              <a:rPr lang="ru-RU" dirty="0" err="1" smtClean="0"/>
              <a:t>аның очу</a:t>
            </a:r>
            <a:r>
              <a:rPr lang="ru-RU" dirty="0" smtClean="0"/>
              <a:t> </a:t>
            </a:r>
            <a:r>
              <a:rPr lang="ru-RU" dirty="0" err="1" smtClean="0"/>
              <a:t>хәрәкәте сигезлене</a:t>
            </a:r>
            <a:r>
              <a:rPr lang="ru-RU" dirty="0" smtClean="0"/>
              <a:t> </a:t>
            </a:r>
            <a:r>
              <a:rPr lang="ru-RU" dirty="0" err="1" smtClean="0"/>
              <a:t>хәтерләтә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Тәвә кошының бер</a:t>
            </a:r>
            <a:r>
              <a:rPr lang="ru-RU" dirty="0" smtClean="0"/>
              <a:t> </a:t>
            </a:r>
            <a:r>
              <a:rPr lang="ru-RU" dirty="0" err="1" smtClean="0"/>
              <a:t>йомыркасыннан</a:t>
            </a:r>
            <a:r>
              <a:rPr lang="ru-RU" dirty="0" smtClean="0"/>
              <a:t> 11 омлет </a:t>
            </a:r>
            <a:r>
              <a:rPr lang="ru-RU" dirty="0" err="1" smtClean="0"/>
              <a:t>чыга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Тәвәнең авырлыгы</a:t>
            </a:r>
            <a:r>
              <a:rPr lang="ru-RU" dirty="0" smtClean="0"/>
              <a:t> 140 кг га </a:t>
            </a:r>
            <a:r>
              <a:rPr lang="ru-RU" dirty="0" err="1" smtClean="0"/>
              <a:t>кадәр җитәргә мөмкин</a:t>
            </a:r>
            <a:r>
              <a:rPr lang="ru-RU" dirty="0" smtClean="0"/>
              <a:t>, </a:t>
            </a:r>
            <a:r>
              <a:rPr lang="ru-RU" dirty="0" err="1" smtClean="0"/>
              <a:t>ә аның әчәгесе </a:t>
            </a:r>
            <a:r>
              <a:rPr lang="ru-RU" dirty="0" smtClean="0"/>
              <a:t>14 метр </a:t>
            </a:r>
            <a:r>
              <a:rPr lang="ru-RU" dirty="0" err="1" smtClean="0"/>
              <a:t>озынлыкта</a:t>
            </a:r>
            <a:r>
              <a:rPr lang="ru-RU" dirty="0" smtClean="0"/>
              <a:t>. </a:t>
            </a:r>
            <a:r>
              <a:rPr lang="ru-RU" dirty="0" err="1" smtClean="0"/>
              <a:t>Күзләре </a:t>
            </a:r>
            <a:r>
              <a:rPr lang="ru-RU" dirty="0" smtClean="0"/>
              <a:t>баш </a:t>
            </a:r>
            <a:r>
              <a:rPr lang="ru-RU" dirty="0" err="1" smtClean="0"/>
              <a:t>миеннән зуррак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Пингвин </a:t>
            </a:r>
            <a:r>
              <a:rPr lang="ru-RU" dirty="0" err="1" smtClean="0"/>
              <a:t>-йөзә алучы</a:t>
            </a:r>
            <a:r>
              <a:rPr lang="ru-RU" dirty="0" smtClean="0"/>
              <a:t> ,</a:t>
            </a:r>
            <a:r>
              <a:rPr lang="ru-RU" dirty="0" err="1" smtClean="0"/>
              <a:t>әмма оча</a:t>
            </a:r>
            <a:r>
              <a:rPr lang="ru-RU" dirty="0" smtClean="0"/>
              <a:t> </a:t>
            </a:r>
            <a:r>
              <a:rPr lang="ru-RU" dirty="0" err="1" smtClean="0"/>
              <a:t>белмәүче бердәнбер </a:t>
            </a:r>
            <a:r>
              <a:rPr lang="ru-RU" dirty="0" smtClean="0"/>
              <a:t>кош.</a:t>
            </a:r>
          </a:p>
          <a:p>
            <a:r>
              <a:rPr lang="ru-RU" dirty="0" smtClean="0"/>
              <a:t>Фламинго </a:t>
            </a:r>
            <a:r>
              <a:rPr lang="ru-RU" dirty="0" err="1" smtClean="0"/>
              <a:t>туганда</a:t>
            </a:r>
            <a:r>
              <a:rPr lang="ru-RU" dirty="0" smtClean="0"/>
              <a:t> </a:t>
            </a:r>
            <a:r>
              <a:rPr lang="ru-RU" dirty="0" err="1" smtClean="0"/>
              <a:t>алсу</a:t>
            </a:r>
            <a:r>
              <a:rPr lang="ru-RU" dirty="0" smtClean="0"/>
              <a:t> </a:t>
            </a:r>
            <a:r>
              <a:rPr lang="ru-RU" dirty="0" err="1" smtClean="0"/>
              <a:t>төстә булмый</a:t>
            </a:r>
            <a:r>
              <a:rPr lang="ru-RU" dirty="0" smtClean="0"/>
              <a:t> .</a:t>
            </a:r>
            <a:r>
              <a:rPr lang="ru-RU" dirty="0" err="1" smtClean="0"/>
              <a:t>Аларга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төс эшкәртелгәч алсу</a:t>
            </a:r>
            <a:r>
              <a:rPr lang="ru-RU" dirty="0" smtClean="0"/>
              <a:t> </a:t>
            </a:r>
            <a:r>
              <a:rPr lang="ru-RU" dirty="0" err="1" smtClean="0"/>
              <a:t>төскә әйләнә торган</a:t>
            </a:r>
            <a:r>
              <a:rPr lang="ru-RU" dirty="0" smtClean="0"/>
              <a:t> </a:t>
            </a:r>
            <a:r>
              <a:rPr lang="ru-RU" dirty="0" err="1" smtClean="0"/>
              <a:t>яшел</a:t>
            </a:r>
            <a:r>
              <a:rPr lang="ru-RU" dirty="0" smtClean="0"/>
              <a:t> </a:t>
            </a:r>
            <a:r>
              <a:rPr lang="ru-RU" dirty="0" err="1" smtClean="0"/>
              <a:t>суүсемнәрдән күчә.</a:t>
            </a:r>
            <a:endParaRPr lang="ru-RU" dirty="0" smtClean="0"/>
          </a:p>
          <a:p>
            <a:r>
              <a:rPr lang="ru-RU" dirty="0" err="1" smtClean="0"/>
              <a:t>Акчарлакның аңкау бизләре тозны</a:t>
            </a:r>
            <a:r>
              <a:rPr lang="ru-RU" dirty="0" smtClean="0"/>
              <a:t> </a:t>
            </a:r>
            <a:r>
              <a:rPr lang="ru-RU" dirty="0" err="1" smtClean="0"/>
              <a:t>фильтрлый</a:t>
            </a:r>
            <a:r>
              <a:rPr lang="ru-RU" dirty="0" smtClean="0"/>
              <a:t> ала, </a:t>
            </a:r>
            <a:r>
              <a:rPr lang="ru-RU" dirty="0" err="1" smtClean="0"/>
              <a:t>шуңа күрә- алар</a:t>
            </a:r>
            <a:r>
              <a:rPr lang="ru-RU" dirty="0" smtClean="0"/>
              <a:t> </a:t>
            </a:r>
            <a:r>
              <a:rPr lang="ru-RU" dirty="0" err="1" smtClean="0"/>
              <a:t>тозлы</a:t>
            </a:r>
            <a:r>
              <a:rPr lang="ru-RU" dirty="0" smtClean="0"/>
              <a:t> </a:t>
            </a:r>
            <a:r>
              <a:rPr lang="ru-RU" dirty="0" err="1" smtClean="0"/>
              <a:t>диңгез суын</a:t>
            </a:r>
            <a:r>
              <a:rPr lang="ru-RU" dirty="0" smtClean="0"/>
              <a:t> </a:t>
            </a:r>
            <a:r>
              <a:rPr lang="ru-RU" dirty="0" err="1" smtClean="0"/>
              <a:t>эчәләр.</a:t>
            </a:r>
            <a:endParaRPr lang="ru-RU" dirty="0" smtClean="0"/>
          </a:p>
          <a:p>
            <a:r>
              <a:rPr lang="ru-RU" dirty="0" err="1" smtClean="0"/>
              <a:t>Кыр</a:t>
            </a:r>
            <a:r>
              <a:rPr lang="ru-RU" dirty="0" smtClean="0"/>
              <a:t> </a:t>
            </a:r>
            <a:r>
              <a:rPr lang="ru-RU" dirty="0" err="1" smtClean="0"/>
              <a:t>үрдәге </a:t>
            </a:r>
            <a:r>
              <a:rPr lang="ru-RU" dirty="0" smtClean="0"/>
              <a:t>22530 </a:t>
            </a:r>
            <a:r>
              <a:rPr lang="ru-RU" dirty="0" err="1" smtClean="0"/>
              <a:t>километрны</a:t>
            </a:r>
            <a:r>
              <a:rPr lang="ru-RU" dirty="0" smtClean="0"/>
              <a:t> </a:t>
            </a:r>
            <a:r>
              <a:rPr lang="ru-RU" dirty="0" err="1" smtClean="0"/>
              <a:t>очып</a:t>
            </a:r>
            <a:r>
              <a:rPr lang="ru-RU" dirty="0" smtClean="0"/>
              <a:t> </a:t>
            </a:r>
            <a:r>
              <a:rPr lang="ru-RU" dirty="0" err="1" smtClean="0"/>
              <a:t>үтә алган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Үрдәкләр һәм казлар</a:t>
            </a:r>
            <a:r>
              <a:rPr lang="ru-RU" dirty="0" smtClean="0"/>
              <a:t> минус 110 градус </a:t>
            </a:r>
            <a:r>
              <a:rPr lang="ru-RU" dirty="0" err="1" smtClean="0"/>
              <a:t>салкынга</a:t>
            </a:r>
            <a:r>
              <a:rPr lang="ru-RU" dirty="0" smtClean="0"/>
              <a:t> ,</a:t>
            </a:r>
            <a:r>
              <a:rPr lang="ru-RU" dirty="0" err="1" smtClean="0"/>
              <a:t>ак</a:t>
            </a:r>
            <a:r>
              <a:rPr lang="ru-RU" dirty="0" smtClean="0"/>
              <a:t> </a:t>
            </a:r>
            <a:r>
              <a:rPr lang="ru-RU" dirty="0" err="1" smtClean="0"/>
              <a:t>аюларһәм тюленьнәр </a:t>
            </a:r>
            <a:r>
              <a:rPr lang="ru-RU" dirty="0" smtClean="0"/>
              <a:t>80 </a:t>
            </a:r>
            <a:r>
              <a:rPr lang="ru-RU" dirty="0" err="1" smtClean="0"/>
              <a:t>градуска</a:t>
            </a:r>
            <a:r>
              <a:rPr lang="ru-RU" dirty="0" smtClean="0"/>
              <a:t> </a:t>
            </a:r>
            <a:r>
              <a:rPr lang="ru-RU" dirty="0" err="1" smtClean="0"/>
              <a:t>түзә </a:t>
            </a:r>
            <a:r>
              <a:rPr lang="ru-RU" dirty="0" smtClean="0"/>
              <a:t>ала.</a:t>
            </a:r>
          </a:p>
          <a:p>
            <a:r>
              <a:rPr lang="ru-RU" dirty="0" err="1" smtClean="0"/>
              <a:t>Аккошта</a:t>
            </a:r>
            <a:r>
              <a:rPr lang="ru-RU" dirty="0" smtClean="0"/>
              <a:t> 25 </a:t>
            </a:r>
            <a:r>
              <a:rPr lang="ru-RU" dirty="0" err="1" smtClean="0"/>
              <a:t>мең</a:t>
            </a:r>
            <a:r>
              <a:rPr lang="ru-RU" dirty="0" smtClean="0"/>
              <a:t>, </a:t>
            </a:r>
            <a:r>
              <a:rPr lang="ru-RU" dirty="0" err="1" smtClean="0"/>
              <a:t>кыр</a:t>
            </a:r>
            <a:r>
              <a:rPr lang="ru-RU" dirty="0" smtClean="0"/>
              <a:t> </a:t>
            </a:r>
            <a:r>
              <a:rPr lang="ru-RU" dirty="0" err="1" smtClean="0"/>
              <a:t>үрдәгендә ике</a:t>
            </a:r>
            <a:r>
              <a:rPr lang="ru-RU" dirty="0" smtClean="0"/>
              <a:t> </a:t>
            </a:r>
            <a:r>
              <a:rPr lang="ru-RU" dirty="0" err="1" smtClean="0"/>
              <a:t>тапкыр</a:t>
            </a:r>
            <a:r>
              <a:rPr lang="ru-RU" dirty="0" smtClean="0"/>
              <a:t> </a:t>
            </a:r>
            <a:r>
              <a:rPr lang="ru-RU" dirty="0" err="1" smtClean="0"/>
              <a:t>ким,сайраучы</a:t>
            </a:r>
            <a:r>
              <a:rPr lang="ru-RU" dirty="0" smtClean="0"/>
              <a:t> </a:t>
            </a:r>
            <a:r>
              <a:rPr lang="ru-RU" dirty="0" err="1" smtClean="0"/>
              <a:t>кошларда</a:t>
            </a:r>
            <a:r>
              <a:rPr lang="ru-RU" dirty="0" smtClean="0"/>
              <a:t> 1,5-4 </a:t>
            </a:r>
            <a:r>
              <a:rPr lang="ru-RU" dirty="0" err="1" smtClean="0"/>
              <a:t>меңгә чаклы</a:t>
            </a:r>
            <a:r>
              <a:rPr lang="ru-RU" dirty="0" smtClean="0"/>
              <a:t> каурый </a:t>
            </a:r>
            <a:r>
              <a:rPr lang="ru-RU" dirty="0" err="1" smtClean="0"/>
              <a:t>була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Козгыннар,попугайлар</a:t>
            </a:r>
            <a:r>
              <a:rPr lang="ru-RU" dirty="0" smtClean="0"/>
              <a:t> -140,аккошлар -170, </a:t>
            </a:r>
            <a:r>
              <a:rPr lang="ru-RU" dirty="0" err="1" smtClean="0"/>
              <a:t>лачыннар</a:t>
            </a:r>
            <a:r>
              <a:rPr lang="ru-RU" dirty="0" smtClean="0"/>
              <a:t>- 100, </a:t>
            </a:r>
            <a:r>
              <a:rPr lang="ru-RU" dirty="0" err="1" smtClean="0"/>
              <a:t>бөркетләр </a:t>
            </a:r>
            <a:r>
              <a:rPr lang="ru-RU" dirty="0" smtClean="0"/>
              <a:t>-80 ел </a:t>
            </a:r>
            <a:r>
              <a:rPr lang="ru-RU" dirty="0" err="1" smtClean="0"/>
              <a:t>яшиләр</a:t>
            </a:r>
            <a:r>
              <a:rPr lang="ru-RU" dirty="0" smtClean="0"/>
              <a:t>. Казлар-40,тавыклар </a:t>
            </a:r>
            <a:r>
              <a:rPr lang="ru-RU" dirty="0" err="1" smtClean="0"/>
              <a:t>һәм </a:t>
            </a:r>
            <a:r>
              <a:rPr lang="ru-RU" dirty="0" smtClean="0"/>
              <a:t>күгәрченнәр-30, </a:t>
            </a:r>
            <a:r>
              <a:rPr lang="ru-RU" dirty="0" err="1" smtClean="0"/>
              <a:t>кенәриләр,сыерчыклар читлектә </a:t>
            </a:r>
            <a:r>
              <a:rPr lang="ru-RU" dirty="0" smtClean="0"/>
              <a:t>20-25 ел </a:t>
            </a:r>
            <a:r>
              <a:rPr lang="ru-RU" dirty="0" err="1" smtClean="0"/>
              <a:t>яшиләр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Аккошлар</a:t>
            </a:r>
            <a:r>
              <a:rPr lang="ru-RU" dirty="0" smtClean="0"/>
              <a:t> 8230 </a:t>
            </a:r>
            <a:r>
              <a:rPr lang="ru-RU" dirty="0" err="1" smtClean="0"/>
              <a:t>метрга</a:t>
            </a:r>
            <a:r>
              <a:rPr lang="ru-RU" dirty="0" smtClean="0"/>
              <a:t> </a:t>
            </a:r>
            <a:r>
              <a:rPr lang="ru-RU" dirty="0" err="1" smtClean="0"/>
              <a:t>кадәр күтәрелә </a:t>
            </a:r>
            <a:r>
              <a:rPr lang="ru-RU" dirty="0" smtClean="0"/>
              <a:t>ала.</a:t>
            </a:r>
          </a:p>
          <a:p>
            <a:r>
              <a:rPr lang="ru-RU" dirty="0" smtClean="0"/>
              <a:t>Император пингвины 265 метр </a:t>
            </a:r>
            <a:r>
              <a:rPr lang="ru-RU" dirty="0" err="1" smtClean="0"/>
              <a:t>тирәнлектә </a:t>
            </a:r>
            <a:r>
              <a:rPr lang="ru-RU" dirty="0" smtClean="0"/>
              <a:t>18 минут тора </a:t>
            </a:r>
            <a:r>
              <a:rPr lang="ru-RU" dirty="0" err="1" smtClean="0"/>
              <a:t>алган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Давыл</a:t>
            </a:r>
            <a:r>
              <a:rPr lang="ru-RU" dirty="0" smtClean="0"/>
              <a:t> </a:t>
            </a:r>
            <a:r>
              <a:rPr lang="ru-RU" dirty="0" err="1" smtClean="0"/>
              <a:t>кошлары</a:t>
            </a:r>
            <a:r>
              <a:rPr lang="ru-RU" dirty="0" smtClean="0"/>
              <a:t>- </a:t>
            </a:r>
            <a:r>
              <a:rPr lang="ru-RU" dirty="0" err="1" smtClean="0"/>
              <a:t>альбатрослар</a:t>
            </a:r>
            <a:r>
              <a:rPr lang="ru-RU" dirty="0" smtClean="0"/>
              <a:t> 3 </a:t>
            </a:r>
            <a:r>
              <a:rPr lang="ru-RU" dirty="0" err="1" smtClean="0"/>
              <a:t>километрдан</a:t>
            </a:r>
            <a:r>
              <a:rPr lang="ru-RU" dirty="0" smtClean="0"/>
              <a:t> балык </a:t>
            </a:r>
            <a:r>
              <a:rPr lang="ru-RU" dirty="0" err="1" smtClean="0"/>
              <a:t>исен</a:t>
            </a:r>
            <a:r>
              <a:rPr lang="ru-RU" dirty="0" smtClean="0"/>
              <a:t> </a:t>
            </a:r>
            <a:r>
              <a:rPr lang="ru-RU" dirty="0" err="1" smtClean="0"/>
              <a:t>сизәләр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Яр </a:t>
            </a:r>
            <a:r>
              <a:rPr lang="ru-RU" dirty="0" err="1" smtClean="0"/>
              <a:t>карлыгачы</a:t>
            </a:r>
            <a:r>
              <a:rPr lang="ru-RU" dirty="0" smtClean="0"/>
              <a:t> </a:t>
            </a:r>
            <a:r>
              <a:rPr lang="ru-RU" dirty="0" err="1" smtClean="0"/>
              <a:t>иң күп оча</a:t>
            </a:r>
            <a:r>
              <a:rPr lang="ru-RU" dirty="0" smtClean="0"/>
              <a:t> </a:t>
            </a:r>
            <a:r>
              <a:rPr lang="ru-RU" dirty="0" err="1" smtClean="0"/>
              <a:t>торган</a:t>
            </a:r>
            <a:r>
              <a:rPr lang="ru-RU" dirty="0" smtClean="0"/>
              <a:t> </a:t>
            </a:r>
            <a:r>
              <a:rPr lang="ru-RU" dirty="0" err="1" smtClean="0"/>
              <a:t>кош.Ул</a:t>
            </a:r>
            <a:r>
              <a:rPr lang="ru-RU" dirty="0" smtClean="0"/>
              <a:t>, бала </a:t>
            </a:r>
            <a:r>
              <a:rPr lang="ru-RU" dirty="0" err="1" smtClean="0"/>
              <a:t>чыгару</a:t>
            </a:r>
            <a:r>
              <a:rPr lang="ru-RU" dirty="0" smtClean="0"/>
              <a:t> </a:t>
            </a:r>
            <a:r>
              <a:rPr lang="ru-RU" dirty="0" err="1" smtClean="0"/>
              <a:t>яшенә җиткәнче </a:t>
            </a:r>
            <a:r>
              <a:rPr lang="ru-RU" dirty="0" smtClean="0"/>
              <a:t>2-Зел </a:t>
            </a:r>
            <a:r>
              <a:rPr lang="ru-RU" dirty="0" err="1" smtClean="0"/>
              <a:t>һавада очып</a:t>
            </a:r>
            <a:r>
              <a:rPr lang="ru-RU" dirty="0" smtClean="0"/>
              <a:t> </a:t>
            </a:r>
            <a:r>
              <a:rPr lang="ru-RU" dirty="0" err="1" smtClean="0"/>
              <a:t>йөри</a:t>
            </a:r>
            <a:r>
              <a:rPr lang="ru-RU" dirty="0" smtClean="0"/>
              <a:t>. </a:t>
            </a:r>
            <a:r>
              <a:rPr lang="ru-RU" dirty="0" err="1" smtClean="0"/>
              <a:t>Сәгатенә </a:t>
            </a:r>
            <a:r>
              <a:rPr lang="ru-RU" dirty="0" smtClean="0"/>
              <a:t>170 километр </a:t>
            </a:r>
            <a:r>
              <a:rPr lang="ru-RU" dirty="0" err="1" smtClean="0"/>
              <a:t>тизлектә оча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кошлар</a:t>
            </a:r>
            <a:endParaRPr lang="ru-RU" dirty="0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363</TotalTime>
  <Words>662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 “Кошлар- безнең дуслар”  </vt:lpstr>
      <vt:lpstr>Максат:</vt:lpstr>
      <vt:lpstr>    Кошлар – яз хэбэрчелэре</vt:lpstr>
      <vt:lpstr>Презентация PowerPoint</vt:lpstr>
      <vt:lpstr>Кошлар ничек файда китерәләр... </vt:lpstr>
      <vt:lpstr>Моны белү кызык.Кошлар турында кызыклы фактлар. </vt:lpstr>
      <vt:lpstr>кошлар</vt:lpstr>
      <vt:lpstr>кошлар</vt:lpstr>
      <vt:lpstr>кошлар</vt:lpstr>
      <vt:lpstr>кошлар</vt:lpstr>
      <vt:lpstr>кошлар</vt:lpstr>
      <vt:lpstr>кошлар</vt:lpstr>
      <vt:lpstr>Галка</vt:lpstr>
      <vt:lpstr>Сова</vt:lpstr>
      <vt:lpstr>Дятел</vt:lpstr>
      <vt:lpstr>Уеннар: </vt:lpstr>
      <vt:lpstr>Табышмаклар:</vt:lpstr>
      <vt:lpstr>Кошлар турында викторина: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1</dc:creator>
  <cp:lastModifiedBy>Хаматдинова</cp:lastModifiedBy>
  <cp:revision>39</cp:revision>
  <dcterms:created xsi:type="dcterms:W3CDTF">2019-03-26T13:39:20Z</dcterms:created>
  <dcterms:modified xsi:type="dcterms:W3CDTF">2019-05-20T19:51:04Z</dcterms:modified>
</cp:coreProperties>
</file>