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30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686B99-E7A2-4B17-BC32-C3E9F748BC5A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76AAFFA6-809D-4F9D-8DD7-32121CDAA0FA}">
      <dgm:prSet phldrT="[Текст]"/>
      <dgm:spPr/>
      <dgm:t>
        <a:bodyPr/>
        <a:lstStyle/>
        <a:p>
          <a:r>
            <a:rPr lang="ru-RU" dirty="0">
              <a:latin typeface="Times New Roman" panose="02020603050405020304" pitchFamily="18" charset="0"/>
              <a:cs typeface="Times New Roman" panose="02020603050405020304" pitchFamily="18" charset="0"/>
            </a:rPr>
            <a:t>5 </a:t>
          </a:r>
          <a:r>
            <a:rPr lang="en-US" dirty="0"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18587ED-50CD-45B1-B050-36203CC8D685}" type="parTrans" cxnId="{F2F2725B-D73C-476C-8DE6-8E6A39CCEADA}">
      <dgm:prSet/>
      <dgm:spPr/>
      <dgm:t>
        <a:bodyPr/>
        <a:lstStyle/>
        <a:p>
          <a:endParaRPr lang="ru-RU"/>
        </a:p>
      </dgm:t>
    </dgm:pt>
    <dgm:pt modelId="{787D3F17-251E-4753-B562-D0696B5D34C6}" type="sibTrans" cxnId="{F2F2725B-D73C-476C-8DE6-8E6A39CCEADA}">
      <dgm:prSet/>
      <dgm:spPr/>
      <dgm:t>
        <a:bodyPr/>
        <a:lstStyle/>
        <a:p>
          <a:endParaRPr lang="ru-RU"/>
        </a:p>
      </dgm:t>
    </dgm:pt>
    <dgm:pt modelId="{0A9B184B-6998-4590-BB33-6B104688498E}">
      <dgm:prSet phldrT="[Текст]" custT="1"/>
      <dgm:spPr/>
      <dgm:t>
        <a:bodyPr/>
        <a:lstStyle/>
        <a:p>
          <a:r>
            <a: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СОРТИРУЙ </a:t>
          </a:r>
          <a:r>
            <a:rPr lang="ru-RU" sz="2000" b="1" i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(убери лишнее)</a:t>
          </a:r>
        </a:p>
      </dgm:t>
    </dgm:pt>
    <dgm:pt modelId="{00A86CCD-C44F-4A30-A4EB-49C722EF23C1}" type="parTrans" cxnId="{5E925D26-8ACE-44A9-BAD0-DC23D4D327CA}">
      <dgm:prSet/>
      <dgm:spPr/>
      <dgm:t>
        <a:bodyPr/>
        <a:lstStyle/>
        <a:p>
          <a:endParaRPr lang="ru-RU"/>
        </a:p>
      </dgm:t>
    </dgm:pt>
    <dgm:pt modelId="{256F1EBE-1C0C-43E1-A25D-B2719B6FDFDD}" type="sibTrans" cxnId="{5E925D26-8ACE-44A9-BAD0-DC23D4D327CA}">
      <dgm:prSet/>
      <dgm:spPr/>
      <dgm:t>
        <a:bodyPr/>
        <a:lstStyle/>
        <a:p>
          <a:endParaRPr lang="ru-RU"/>
        </a:p>
      </dgm:t>
    </dgm:pt>
    <dgm:pt modelId="{A8FF6115-AFE1-4DE3-B14A-2E8765D20F38}">
      <dgm:prSet phldrT="[Текст]" custT="1"/>
      <dgm:spPr/>
      <dgm:t>
        <a:bodyPr/>
        <a:lstStyle/>
        <a:p>
          <a:r>
            <a:rPr lang="ru-RU" sz="1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СОБЛЮДАЙ ПОРЯДОК</a:t>
          </a:r>
        </a:p>
      </dgm:t>
    </dgm:pt>
    <dgm:pt modelId="{CC8D3F93-8909-414A-8BC1-2F631D0DF828}" type="parTrans" cxnId="{5129A865-AB0C-4DD6-9120-F5417B303E38}">
      <dgm:prSet/>
      <dgm:spPr/>
      <dgm:t>
        <a:bodyPr/>
        <a:lstStyle/>
        <a:p>
          <a:endParaRPr lang="ru-RU"/>
        </a:p>
      </dgm:t>
    </dgm:pt>
    <dgm:pt modelId="{64E27B15-5ED9-412E-B159-CBB11FD23712}" type="sibTrans" cxnId="{5129A865-AB0C-4DD6-9120-F5417B303E38}">
      <dgm:prSet/>
      <dgm:spPr/>
      <dgm:t>
        <a:bodyPr/>
        <a:lstStyle/>
        <a:p>
          <a:endParaRPr lang="ru-RU"/>
        </a:p>
      </dgm:t>
    </dgm:pt>
    <dgm:pt modelId="{DA795482-A367-43A1-A33E-E2B90F2C939E}">
      <dgm:prSet phldrT="[Текст]" custT="1"/>
      <dgm:spPr/>
      <dgm:t>
        <a:bodyPr/>
        <a:lstStyle/>
        <a:p>
          <a:r>
            <a: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СОДЕРЖИ В ЧИСТОТЕ</a:t>
          </a:r>
        </a:p>
      </dgm:t>
    </dgm:pt>
    <dgm:pt modelId="{704F208E-CA35-4BC4-9B9D-018308E0EAB2}" type="parTrans" cxnId="{C9239C65-A188-4F3D-B968-91F8B02F3B96}">
      <dgm:prSet/>
      <dgm:spPr/>
      <dgm:t>
        <a:bodyPr/>
        <a:lstStyle/>
        <a:p>
          <a:endParaRPr lang="ru-RU"/>
        </a:p>
      </dgm:t>
    </dgm:pt>
    <dgm:pt modelId="{0BBEB0F7-7051-4C47-BCCF-50DC7BF83198}" type="sibTrans" cxnId="{C9239C65-A188-4F3D-B968-91F8B02F3B96}">
      <dgm:prSet/>
      <dgm:spPr/>
      <dgm:t>
        <a:bodyPr/>
        <a:lstStyle/>
        <a:p>
          <a:endParaRPr lang="ru-RU"/>
        </a:p>
      </dgm:t>
    </dgm:pt>
    <dgm:pt modelId="{F9179ADA-01F7-4B39-8855-6C0D04E78E42}">
      <dgm:prSet phldrT="[Текст]" custT="1"/>
      <dgm:spPr/>
      <dgm:t>
        <a:bodyPr/>
        <a:lstStyle/>
        <a:p>
          <a:r>
            <a:rPr lang="ru-RU" sz="1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СТАНДАРТИЗИРУЙ</a:t>
          </a:r>
        </a:p>
      </dgm:t>
    </dgm:pt>
    <dgm:pt modelId="{A2A5D9A0-8CAF-4D2E-8FAF-FD9BD028A3BF}" type="parTrans" cxnId="{3FDB796B-CD69-462B-8FFA-2A41F84D3377}">
      <dgm:prSet/>
      <dgm:spPr/>
      <dgm:t>
        <a:bodyPr/>
        <a:lstStyle/>
        <a:p>
          <a:endParaRPr lang="ru-RU"/>
        </a:p>
      </dgm:t>
    </dgm:pt>
    <dgm:pt modelId="{802DB920-1A0F-43B1-867D-85C4D3129EA6}" type="sibTrans" cxnId="{3FDB796B-CD69-462B-8FFA-2A41F84D3377}">
      <dgm:prSet/>
      <dgm:spPr/>
      <dgm:t>
        <a:bodyPr/>
        <a:lstStyle/>
        <a:p>
          <a:endParaRPr lang="ru-RU"/>
        </a:p>
      </dgm:t>
    </dgm:pt>
    <dgm:pt modelId="{B1CFC257-6FE8-41CA-98C8-18832D095875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СОВЕРШЕНСТВУЙ</a:t>
          </a:r>
        </a:p>
      </dgm:t>
    </dgm:pt>
    <dgm:pt modelId="{89A1821E-6A58-4E0B-BB6C-EC16CF413B25}" type="parTrans" cxnId="{8C9CBD4E-A14B-47E2-A6F2-4EE91106C9F6}">
      <dgm:prSet/>
      <dgm:spPr/>
      <dgm:t>
        <a:bodyPr/>
        <a:lstStyle/>
        <a:p>
          <a:endParaRPr lang="ru-RU"/>
        </a:p>
      </dgm:t>
    </dgm:pt>
    <dgm:pt modelId="{0636BD03-F4A3-4118-BE42-60F373B1887E}" type="sibTrans" cxnId="{8C9CBD4E-A14B-47E2-A6F2-4EE91106C9F6}">
      <dgm:prSet/>
      <dgm:spPr/>
      <dgm:t>
        <a:bodyPr/>
        <a:lstStyle/>
        <a:p>
          <a:endParaRPr lang="ru-RU"/>
        </a:p>
      </dgm:t>
    </dgm:pt>
    <dgm:pt modelId="{DB7AEF08-4198-4773-8D62-567B0C33D1D5}" type="pres">
      <dgm:prSet presAssocID="{40686B99-E7A2-4B17-BC32-C3E9F748BC5A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0EE186A-E6F7-4CB6-87F8-870615BCA426}" type="pres">
      <dgm:prSet presAssocID="{76AAFFA6-809D-4F9D-8DD7-32121CDAA0FA}" presName="centerShape" presStyleLbl="node0" presStyleIdx="0" presStyleCnt="1"/>
      <dgm:spPr/>
    </dgm:pt>
    <dgm:pt modelId="{F78715C2-7424-44BE-B232-6DEE17522DBB}" type="pres">
      <dgm:prSet presAssocID="{00A86CCD-C44F-4A30-A4EB-49C722EF23C1}" presName="parTrans" presStyleLbl="sibTrans2D1" presStyleIdx="0" presStyleCnt="5"/>
      <dgm:spPr/>
    </dgm:pt>
    <dgm:pt modelId="{9BBFD7F7-83C8-4AD8-B97E-30564EB0B8D3}" type="pres">
      <dgm:prSet presAssocID="{00A86CCD-C44F-4A30-A4EB-49C722EF23C1}" presName="connectorText" presStyleLbl="sibTrans2D1" presStyleIdx="0" presStyleCnt="5"/>
      <dgm:spPr/>
    </dgm:pt>
    <dgm:pt modelId="{0E21B8D7-32AF-44F6-8B50-433AB802A4C0}" type="pres">
      <dgm:prSet presAssocID="{0A9B184B-6998-4590-BB33-6B104688498E}" presName="node" presStyleLbl="node1" presStyleIdx="0" presStyleCnt="5" custScaleX="202486">
        <dgm:presLayoutVars>
          <dgm:bulletEnabled val="1"/>
        </dgm:presLayoutVars>
      </dgm:prSet>
      <dgm:spPr/>
    </dgm:pt>
    <dgm:pt modelId="{96F61539-FDE2-4E59-9FD4-36EB9648881A}" type="pres">
      <dgm:prSet presAssocID="{CC8D3F93-8909-414A-8BC1-2F631D0DF828}" presName="parTrans" presStyleLbl="sibTrans2D1" presStyleIdx="1" presStyleCnt="5"/>
      <dgm:spPr/>
    </dgm:pt>
    <dgm:pt modelId="{6FA69EB2-3C02-461D-80AD-373EADE3D7D3}" type="pres">
      <dgm:prSet presAssocID="{CC8D3F93-8909-414A-8BC1-2F631D0DF828}" presName="connectorText" presStyleLbl="sibTrans2D1" presStyleIdx="1" presStyleCnt="5"/>
      <dgm:spPr/>
    </dgm:pt>
    <dgm:pt modelId="{B8D6FEC8-8088-462D-82EC-DA59EAE18449}" type="pres">
      <dgm:prSet presAssocID="{A8FF6115-AFE1-4DE3-B14A-2E8765D20F38}" presName="node" presStyleLbl="node1" presStyleIdx="1" presStyleCnt="5" custScaleX="156888">
        <dgm:presLayoutVars>
          <dgm:bulletEnabled val="1"/>
        </dgm:presLayoutVars>
      </dgm:prSet>
      <dgm:spPr/>
    </dgm:pt>
    <dgm:pt modelId="{F5EE4E14-8D8A-42B9-8E44-49312941E4A6}" type="pres">
      <dgm:prSet presAssocID="{704F208E-CA35-4BC4-9B9D-018308E0EAB2}" presName="parTrans" presStyleLbl="sibTrans2D1" presStyleIdx="2" presStyleCnt="5"/>
      <dgm:spPr/>
    </dgm:pt>
    <dgm:pt modelId="{5C7FA0D0-B022-4D8F-B24E-DAC02B6BD189}" type="pres">
      <dgm:prSet presAssocID="{704F208E-CA35-4BC4-9B9D-018308E0EAB2}" presName="connectorText" presStyleLbl="sibTrans2D1" presStyleIdx="2" presStyleCnt="5"/>
      <dgm:spPr/>
    </dgm:pt>
    <dgm:pt modelId="{830D268E-E55C-4178-91AC-B2203C1ABBEA}" type="pres">
      <dgm:prSet presAssocID="{DA795482-A367-43A1-A33E-E2B90F2C939E}" presName="node" presStyleLbl="node1" presStyleIdx="2" presStyleCnt="5" custScaleX="211114">
        <dgm:presLayoutVars>
          <dgm:bulletEnabled val="1"/>
        </dgm:presLayoutVars>
      </dgm:prSet>
      <dgm:spPr/>
    </dgm:pt>
    <dgm:pt modelId="{61C9159C-668B-4C02-8A65-A1A3BB87E07F}" type="pres">
      <dgm:prSet presAssocID="{A2A5D9A0-8CAF-4D2E-8FAF-FD9BD028A3BF}" presName="parTrans" presStyleLbl="sibTrans2D1" presStyleIdx="3" presStyleCnt="5"/>
      <dgm:spPr/>
    </dgm:pt>
    <dgm:pt modelId="{6441BC9B-B704-4468-8D99-3FD8CE945C40}" type="pres">
      <dgm:prSet presAssocID="{A2A5D9A0-8CAF-4D2E-8FAF-FD9BD028A3BF}" presName="connectorText" presStyleLbl="sibTrans2D1" presStyleIdx="3" presStyleCnt="5"/>
      <dgm:spPr/>
    </dgm:pt>
    <dgm:pt modelId="{AD530CD9-1A94-4CE0-A790-FCBC9F6893EB}" type="pres">
      <dgm:prSet presAssocID="{F9179ADA-01F7-4B39-8855-6C0D04E78E42}" presName="node" presStyleLbl="node1" presStyleIdx="3" presStyleCnt="5" custScaleX="202633">
        <dgm:presLayoutVars>
          <dgm:bulletEnabled val="1"/>
        </dgm:presLayoutVars>
      </dgm:prSet>
      <dgm:spPr/>
    </dgm:pt>
    <dgm:pt modelId="{EE4BD80C-580F-47B5-9909-490C17769C0A}" type="pres">
      <dgm:prSet presAssocID="{89A1821E-6A58-4E0B-BB6C-EC16CF413B25}" presName="parTrans" presStyleLbl="sibTrans2D1" presStyleIdx="4" presStyleCnt="5"/>
      <dgm:spPr/>
    </dgm:pt>
    <dgm:pt modelId="{BF775A8F-EF0B-4F4C-969E-E981BDDCBEFA}" type="pres">
      <dgm:prSet presAssocID="{89A1821E-6A58-4E0B-BB6C-EC16CF413B25}" presName="connectorText" presStyleLbl="sibTrans2D1" presStyleIdx="4" presStyleCnt="5"/>
      <dgm:spPr/>
    </dgm:pt>
    <dgm:pt modelId="{68A852B9-98AF-4FC0-AAE1-BBCF048464C3}" type="pres">
      <dgm:prSet presAssocID="{B1CFC257-6FE8-41CA-98C8-18832D095875}" presName="node" presStyleLbl="node1" presStyleIdx="4" presStyleCnt="5" custScaleX="152174">
        <dgm:presLayoutVars>
          <dgm:bulletEnabled val="1"/>
        </dgm:presLayoutVars>
      </dgm:prSet>
      <dgm:spPr/>
    </dgm:pt>
  </dgm:ptLst>
  <dgm:cxnLst>
    <dgm:cxn modelId="{5B38DF07-9564-461C-88DD-DA9FE312C291}" type="presOf" srcId="{A2A5D9A0-8CAF-4D2E-8FAF-FD9BD028A3BF}" destId="{61C9159C-668B-4C02-8A65-A1A3BB87E07F}" srcOrd="0" destOrd="0" presId="urn:microsoft.com/office/officeart/2005/8/layout/radial5"/>
    <dgm:cxn modelId="{F71F7024-02ED-44E7-B9E6-5029386E6B82}" type="presOf" srcId="{89A1821E-6A58-4E0B-BB6C-EC16CF413B25}" destId="{BF775A8F-EF0B-4F4C-969E-E981BDDCBEFA}" srcOrd="1" destOrd="0" presId="urn:microsoft.com/office/officeart/2005/8/layout/radial5"/>
    <dgm:cxn modelId="{5E925D26-8ACE-44A9-BAD0-DC23D4D327CA}" srcId="{76AAFFA6-809D-4F9D-8DD7-32121CDAA0FA}" destId="{0A9B184B-6998-4590-BB33-6B104688498E}" srcOrd="0" destOrd="0" parTransId="{00A86CCD-C44F-4A30-A4EB-49C722EF23C1}" sibTransId="{256F1EBE-1C0C-43E1-A25D-B2719B6FDFDD}"/>
    <dgm:cxn modelId="{C1860231-5678-45D8-9043-C486532592AC}" type="presOf" srcId="{A2A5D9A0-8CAF-4D2E-8FAF-FD9BD028A3BF}" destId="{6441BC9B-B704-4468-8D99-3FD8CE945C40}" srcOrd="1" destOrd="0" presId="urn:microsoft.com/office/officeart/2005/8/layout/radial5"/>
    <dgm:cxn modelId="{F2F2725B-D73C-476C-8DE6-8E6A39CCEADA}" srcId="{40686B99-E7A2-4B17-BC32-C3E9F748BC5A}" destId="{76AAFFA6-809D-4F9D-8DD7-32121CDAA0FA}" srcOrd="0" destOrd="0" parTransId="{B18587ED-50CD-45B1-B050-36203CC8D685}" sibTransId="{787D3F17-251E-4753-B562-D0696B5D34C6}"/>
    <dgm:cxn modelId="{32620C65-6373-47C7-BA7F-6A251FD0C3C1}" type="presOf" srcId="{CC8D3F93-8909-414A-8BC1-2F631D0DF828}" destId="{6FA69EB2-3C02-461D-80AD-373EADE3D7D3}" srcOrd="1" destOrd="0" presId="urn:microsoft.com/office/officeart/2005/8/layout/radial5"/>
    <dgm:cxn modelId="{C9239C65-A188-4F3D-B968-91F8B02F3B96}" srcId="{76AAFFA6-809D-4F9D-8DD7-32121CDAA0FA}" destId="{DA795482-A367-43A1-A33E-E2B90F2C939E}" srcOrd="2" destOrd="0" parTransId="{704F208E-CA35-4BC4-9B9D-018308E0EAB2}" sibTransId="{0BBEB0F7-7051-4C47-BCCF-50DC7BF83198}"/>
    <dgm:cxn modelId="{5129A865-AB0C-4DD6-9120-F5417B303E38}" srcId="{76AAFFA6-809D-4F9D-8DD7-32121CDAA0FA}" destId="{A8FF6115-AFE1-4DE3-B14A-2E8765D20F38}" srcOrd="1" destOrd="0" parTransId="{CC8D3F93-8909-414A-8BC1-2F631D0DF828}" sibTransId="{64E27B15-5ED9-412E-B159-CBB11FD23712}"/>
    <dgm:cxn modelId="{3FDB796B-CD69-462B-8FFA-2A41F84D3377}" srcId="{76AAFFA6-809D-4F9D-8DD7-32121CDAA0FA}" destId="{F9179ADA-01F7-4B39-8855-6C0D04E78E42}" srcOrd="3" destOrd="0" parTransId="{A2A5D9A0-8CAF-4D2E-8FAF-FD9BD028A3BF}" sibTransId="{802DB920-1A0F-43B1-867D-85C4D3129EA6}"/>
    <dgm:cxn modelId="{68C8DA4C-FBC6-4236-8642-53E2FF162809}" type="presOf" srcId="{00A86CCD-C44F-4A30-A4EB-49C722EF23C1}" destId="{F78715C2-7424-44BE-B232-6DEE17522DBB}" srcOrd="0" destOrd="0" presId="urn:microsoft.com/office/officeart/2005/8/layout/radial5"/>
    <dgm:cxn modelId="{7C01B36D-4D65-44A2-8235-88085525F25F}" type="presOf" srcId="{0A9B184B-6998-4590-BB33-6B104688498E}" destId="{0E21B8D7-32AF-44F6-8B50-433AB802A4C0}" srcOrd="0" destOrd="0" presId="urn:microsoft.com/office/officeart/2005/8/layout/radial5"/>
    <dgm:cxn modelId="{8C9CBD4E-A14B-47E2-A6F2-4EE91106C9F6}" srcId="{76AAFFA6-809D-4F9D-8DD7-32121CDAA0FA}" destId="{B1CFC257-6FE8-41CA-98C8-18832D095875}" srcOrd="4" destOrd="0" parTransId="{89A1821E-6A58-4E0B-BB6C-EC16CF413B25}" sibTransId="{0636BD03-F4A3-4118-BE42-60F373B1887E}"/>
    <dgm:cxn modelId="{8ACA3957-A236-4C1B-A957-F7C5AB0F9713}" type="presOf" srcId="{704F208E-CA35-4BC4-9B9D-018308E0EAB2}" destId="{F5EE4E14-8D8A-42B9-8E44-49312941E4A6}" srcOrd="0" destOrd="0" presId="urn:microsoft.com/office/officeart/2005/8/layout/radial5"/>
    <dgm:cxn modelId="{65849189-2557-478B-A745-55883E987A85}" type="presOf" srcId="{00A86CCD-C44F-4A30-A4EB-49C722EF23C1}" destId="{9BBFD7F7-83C8-4AD8-B97E-30564EB0B8D3}" srcOrd="1" destOrd="0" presId="urn:microsoft.com/office/officeart/2005/8/layout/radial5"/>
    <dgm:cxn modelId="{967EDFC1-F2F9-4DB7-B3C5-B3762FA7519D}" type="presOf" srcId="{DA795482-A367-43A1-A33E-E2B90F2C939E}" destId="{830D268E-E55C-4178-91AC-B2203C1ABBEA}" srcOrd="0" destOrd="0" presId="urn:microsoft.com/office/officeart/2005/8/layout/radial5"/>
    <dgm:cxn modelId="{70A36ECC-E15F-4E31-B2B2-419E3457A2AA}" type="presOf" srcId="{CC8D3F93-8909-414A-8BC1-2F631D0DF828}" destId="{96F61539-FDE2-4E59-9FD4-36EB9648881A}" srcOrd="0" destOrd="0" presId="urn:microsoft.com/office/officeart/2005/8/layout/radial5"/>
    <dgm:cxn modelId="{F62379D9-A98F-4C9B-8EDE-84A492F3B920}" type="presOf" srcId="{89A1821E-6A58-4E0B-BB6C-EC16CF413B25}" destId="{EE4BD80C-580F-47B5-9909-490C17769C0A}" srcOrd="0" destOrd="0" presId="urn:microsoft.com/office/officeart/2005/8/layout/radial5"/>
    <dgm:cxn modelId="{C34D0DDB-4AC5-4155-A669-BB0046BA9A8E}" type="presOf" srcId="{B1CFC257-6FE8-41CA-98C8-18832D095875}" destId="{68A852B9-98AF-4FC0-AAE1-BBCF048464C3}" srcOrd="0" destOrd="0" presId="urn:microsoft.com/office/officeart/2005/8/layout/radial5"/>
    <dgm:cxn modelId="{C33FB7E1-EF3B-4759-880C-551E020CB10C}" type="presOf" srcId="{40686B99-E7A2-4B17-BC32-C3E9F748BC5A}" destId="{DB7AEF08-4198-4773-8D62-567B0C33D1D5}" srcOrd="0" destOrd="0" presId="urn:microsoft.com/office/officeart/2005/8/layout/radial5"/>
    <dgm:cxn modelId="{D8D917E5-E487-4FDF-B8E5-955AA3D7B9D6}" type="presOf" srcId="{76AAFFA6-809D-4F9D-8DD7-32121CDAA0FA}" destId="{B0EE186A-E6F7-4CB6-87F8-870615BCA426}" srcOrd="0" destOrd="0" presId="urn:microsoft.com/office/officeart/2005/8/layout/radial5"/>
    <dgm:cxn modelId="{19BE24E7-476E-4494-8362-2D1F16F9912F}" type="presOf" srcId="{F9179ADA-01F7-4B39-8855-6C0D04E78E42}" destId="{AD530CD9-1A94-4CE0-A790-FCBC9F6893EB}" srcOrd="0" destOrd="0" presId="urn:microsoft.com/office/officeart/2005/8/layout/radial5"/>
    <dgm:cxn modelId="{E583A4EE-5947-4731-8BA6-7A3CD487D675}" type="presOf" srcId="{704F208E-CA35-4BC4-9B9D-018308E0EAB2}" destId="{5C7FA0D0-B022-4D8F-B24E-DAC02B6BD189}" srcOrd="1" destOrd="0" presId="urn:microsoft.com/office/officeart/2005/8/layout/radial5"/>
    <dgm:cxn modelId="{D2C0F1F4-E755-4FFD-94BE-9BB90EAF65CD}" type="presOf" srcId="{A8FF6115-AFE1-4DE3-B14A-2E8765D20F38}" destId="{B8D6FEC8-8088-462D-82EC-DA59EAE18449}" srcOrd="0" destOrd="0" presId="urn:microsoft.com/office/officeart/2005/8/layout/radial5"/>
    <dgm:cxn modelId="{AC3E0A2A-B7B8-4A96-9632-D04CA794B88A}" type="presParOf" srcId="{DB7AEF08-4198-4773-8D62-567B0C33D1D5}" destId="{B0EE186A-E6F7-4CB6-87F8-870615BCA426}" srcOrd="0" destOrd="0" presId="urn:microsoft.com/office/officeart/2005/8/layout/radial5"/>
    <dgm:cxn modelId="{577D12A2-09FE-4FC4-A2FE-5D585B3ADA49}" type="presParOf" srcId="{DB7AEF08-4198-4773-8D62-567B0C33D1D5}" destId="{F78715C2-7424-44BE-B232-6DEE17522DBB}" srcOrd="1" destOrd="0" presId="urn:microsoft.com/office/officeart/2005/8/layout/radial5"/>
    <dgm:cxn modelId="{3EC9EB1D-A997-4461-AF69-DFE0CD0E0F74}" type="presParOf" srcId="{F78715C2-7424-44BE-B232-6DEE17522DBB}" destId="{9BBFD7F7-83C8-4AD8-B97E-30564EB0B8D3}" srcOrd="0" destOrd="0" presId="urn:microsoft.com/office/officeart/2005/8/layout/radial5"/>
    <dgm:cxn modelId="{6384E9A1-6D40-4015-9300-6469898B377A}" type="presParOf" srcId="{DB7AEF08-4198-4773-8D62-567B0C33D1D5}" destId="{0E21B8D7-32AF-44F6-8B50-433AB802A4C0}" srcOrd="2" destOrd="0" presId="urn:microsoft.com/office/officeart/2005/8/layout/radial5"/>
    <dgm:cxn modelId="{3A225312-3591-4A92-8BEC-7E0872CE415B}" type="presParOf" srcId="{DB7AEF08-4198-4773-8D62-567B0C33D1D5}" destId="{96F61539-FDE2-4E59-9FD4-36EB9648881A}" srcOrd="3" destOrd="0" presId="urn:microsoft.com/office/officeart/2005/8/layout/radial5"/>
    <dgm:cxn modelId="{2105CD6C-EC8B-4ABD-A8F5-4B3525946BD5}" type="presParOf" srcId="{96F61539-FDE2-4E59-9FD4-36EB9648881A}" destId="{6FA69EB2-3C02-461D-80AD-373EADE3D7D3}" srcOrd="0" destOrd="0" presId="urn:microsoft.com/office/officeart/2005/8/layout/radial5"/>
    <dgm:cxn modelId="{E38446B1-DB10-4852-8E87-6A5DD8A981A0}" type="presParOf" srcId="{DB7AEF08-4198-4773-8D62-567B0C33D1D5}" destId="{B8D6FEC8-8088-462D-82EC-DA59EAE18449}" srcOrd="4" destOrd="0" presId="urn:microsoft.com/office/officeart/2005/8/layout/radial5"/>
    <dgm:cxn modelId="{03D1F36A-76FA-4911-9A2E-12D5BF964DE8}" type="presParOf" srcId="{DB7AEF08-4198-4773-8D62-567B0C33D1D5}" destId="{F5EE4E14-8D8A-42B9-8E44-49312941E4A6}" srcOrd="5" destOrd="0" presId="urn:microsoft.com/office/officeart/2005/8/layout/radial5"/>
    <dgm:cxn modelId="{42B65EE5-4209-4E02-AC68-9E66E7902F85}" type="presParOf" srcId="{F5EE4E14-8D8A-42B9-8E44-49312941E4A6}" destId="{5C7FA0D0-B022-4D8F-B24E-DAC02B6BD189}" srcOrd="0" destOrd="0" presId="urn:microsoft.com/office/officeart/2005/8/layout/radial5"/>
    <dgm:cxn modelId="{13C976EF-D9F3-4650-8ECA-E05B7034DB66}" type="presParOf" srcId="{DB7AEF08-4198-4773-8D62-567B0C33D1D5}" destId="{830D268E-E55C-4178-91AC-B2203C1ABBEA}" srcOrd="6" destOrd="0" presId="urn:microsoft.com/office/officeart/2005/8/layout/radial5"/>
    <dgm:cxn modelId="{5255995D-EE1F-438F-BAA1-299995197D5A}" type="presParOf" srcId="{DB7AEF08-4198-4773-8D62-567B0C33D1D5}" destId="{61C9159C-668B-4C02-8A65-A1A3BB87E07F}" srcOrd="7" destOrd="0" presId="urn:microsoft.com/office/officeart/2005/8/layout/radial5"/>
    <dgm:cxn modelId="{100BF0EB-EF97-4913-ACFA-386E291087FF}" type="presParOf" srcId="{61C9159C-668B-4C02-8A65-A1A3BB87E07F}" destId="{6441BC9B-B704-4468-8D99-3FD8CE945C40}" srcOrd="0" destOrd="0" presId="urn:microsoft.com/office/officeart/2005/8/layout/radial5"/>
    <dgm:cxn modelId="{BE93565F-B976-4AA4-817E-B08A61C370EE}" type="presParOf" srcId="{DB7AEF08-4198-4773-8D62-567B0C33D1D5}" destId="{AD530CD9-1A94-4CE0-A790-FCBC9F6893EB}" srcOrd="8" destOrd="0" presId="urn:microsoft.com/office/officeart/2005/8/layout/radial5"/>
    <dgm:cxn modelId="{2C39A8A5-8C95-4C00-B528-DFB27D90E9BF}" type="presParOf" srcId="{DB7AEF08-4198-4773-8D62-567B0C33D1D5}" destId="{EE4BD80C-580F-47B5-9909-490C17769C0A}" srcOrd="9" destOrd="0" presId="urn:microsoft.com/office/officeart/2005/8/layout/radial5"/>
    <dgm:cxn modelId="{1AA91D17-F4CC-4768-95E8-1487EADEB8A5}" type="presParOf" srcId="{EE4BD80C-580F-47B5-9909-490C17769C0A}" destId="{BF775A8F-EF0B-4F4C-969E-E981BDDCBEFA}" srcOrd="0" destOrd="0" presId="urn:microsoft.com/office/officeart/2005/8/layout/radial5"/>
    <dgm:cxn modelId="{D2747B7E-E683-482A-B3A0-6D7CC570771C}" type="presParOf" srcId="{DB7AEF08-4198-4773-8D62-567B0C33D1D5}" destId="{68A852B9-98AF-4FC0-AAE1-BBCF048464C3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EE186A-E6F7-4CB6-87F8-870615BCA426}">
      <dsp:nvSpPr>
        <dsp:cNvPr id="0" name=""/>
        <dsp:cNvSpPr/>
      </dsp:nvSpPr>
      <dsp:spPr>
        <a:xfrm>
          <a:off x="3454033" y="2718773"/>
          <a:ext cx="1938716" cy="19387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6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5 </a:t>
          </a:r>
          <a:r>
            <a:rPr lang="en-US" sz="65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</a:t>
          </a:r>
          <a:endParaRPr lang="ru-RU" sz="6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737951" y="3002691"/>
        <a:ext cx="1370880" cy="1370880"/>
      </dsp:txXfrm>
    </dsp:sp>
    <dsp:sp modelId="{F78715C2-7424-44BE-B232-6DEE17522DBB}">
      <dsp:nvSpPr>
        <dsp:cNvPr id="0" name=""/>
        <dsp:cNvSpPr/>
      </dsp:nvSpPr>
      <dsp:spPr>
        <a:xfrm rot="16200000">
          <a:off x="4218031" y="2013342"/>
          <a:ext cx="410721" cy="6591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kern="1200"/>
        </a:p>
      </dsp:txBody>
      <dsp:txXfrm>
        <a:off x="4279639" y="2206783"/>
        <a:ext cx="287505" cy="395497"/>
      </dsp:txXfrm>
    </dsp:sp>
    <dsp:sp modelId="{0E21B8D7-32AF-44F6-8B50-433AB802A4C0}">
      <dsp:nvSpPr>
        <dsp:cNvPr id="0" name=""/>
        <dsp:cNvSpPr/>
      </dsp:nvSpPr>
      <dsp:spPr>
        <a:xfrm>
          <a:off x="2460577" y="5109"/>
          <a:ext cx="3925630" cy="193871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СОРТИРУЙ </a:t>
          </a:r>
          <a:r>
            <a:rPr lang="ru-RU" sz="2000" b="1" i="0" kern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(убери лишнее)</a:t>
          </a:r>
        </a:p>
      </dsp:txBody>
      <dsp:txXfrm>
        <a:off x="3035472" y="289027"/>
        <a:ext cx="2775840" cy="1370880"/>
      </dsp:txXfrm>
    </dsp:sp>
    <dsp:sp modelId="{96F61539-FDE2-4E59-9FD4-36EB9648881A}">
      <dsp:nvSpPr>
        <dsp:cNvPr id="0" name=""/>
        <dsp:cNvSpPr/>
      </dsp:nvSpPr>
      <dsp:spPr>
        <a:xfrm rot="20520000">
          <a:off x="5408043" y="3011093"/>
          <a:ext cx="169418" cy="6591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kern="1200"/>
        </a:p>
      </dsp:txBody>
      <dsp:txXfrm>
        <a:off x="5409287" y="3150779"/>
        <a:ext cx="118593" cy="395497"/>
      </dsp:txXfrm>
    </dsp:sp>
    <dsp:sp modelId="{B8D6FEC8-8088-462D-82EC-DA59EAE18449}">
      <dsp:nvSpPr>
        <dsp:cNvPr id="0" name=""/>
        <dsp:cNvSpPr/>
      </dsp:nvSpPr>
      <dsp:spPr>
        <a:xfrm>
          <a:off x="5483433" y="1880205"/>
          <a:ext cx="3041614" cy="193871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СОБЛЮДАЙ ПОРЯДОК</a:t>
          </a:r>
        </a:p>
      </dsp:txBody>
      <dsp:txXfrm>
        <a:off x="5928867" y="2164123"/>
        <a:ext cx="2150746" cy="1370880"/>
      </dsp:txXfrm>
    </dsp:sp>
    <dsp:sp modelId="{F5EE4E14-8D8A-42B9-8E44-49312941E4A6}">
      <dsp:nvSpPr>
        <dsp:cNvPr id="0" name=""/>
        <dsp:cNvSpPr/>
      </dsp:nvSpPr>
      <dsp:spPr>
        <a:xfrm rot="3240000">
          <a:off x="5005439" y="4382646"/>
          <a:ext cx="324004" cy="6591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kern="1200"/>
        </a:p>
      </dsp:txBody>
      <dsp:txXfrm>
        <a:off x="5025473" y="4475160"/>
        <a:ext cx="226803" cy="395497"/>
      </dsp:txXfrm>
    </dsp:sp>
    <dsp:sp modelId="{830D268E-E55C-4178-91AC-B2203C1ABBEA}">
      <dsp:nvSpPr>
        <dsp:cNvPr id="0" name=""/>
        <dsp:cNvSpPr/>
      </dsp:nvSpPr>
      <dsp:spPr>
        <a:xfrm>
          <a:off x="3971992" y="4914173"/>
          <a:ext cx="4092902" cy="193871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СОДЕРЖИ В ЧИСТОТЕ</a:t>
          </a:r>
        </a:p>
      </dsp:txBody>
      <dsp:txXfrm>
        <a:off x="4571384" y="5198091"/>
        <a:ext cx="2894118" cy="1370880"/>
      </dsp:txXfrm>
    </dsp:sp>
    <dsp:sp modelId="{61C9159C-668B-4C02-8A65-A1A3BB87E07F}">
      <dsp:nvSpPr>
        <dsp:cNvPr id="0" name=""/>
        <dsp:cNvSpPr/>
      </dsp:nvSpPr>
      <dsp:spPr>
        <a:xfrm rot="7560000">
          <a:off x="3514539" y="4384644"/>
          <a:ext cx="326703" cy="6591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kern="1200"/>
        </a:p>
      </dsp:txBody>
      <dsp:txXfrm rot="10800000">
        <a:off x="3592349" y="4476831"/>
        <a:ext cx="228692" cy="395497"/>
      </dsp:txXfrm>
    </dsp:sp>
    <dsp:sp modelId="{AD530CD9-1A94-4CE0-A790-FCBC9F6893EB}">
      <dsp:nvSpPr>
        <dsp:cNvPr id="0" name=""/>
        <dsp:cNvSpPr/>
      </dsp:nvSpPr>
      <dsp:spPr>
        <a:xfrm>
          <a:off x="864100" y="4914173"/>
          <a:ext cx="3928480" cy="193871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СТАНДАРТИЗИРУЙ</a:t>
          </a:r>
        </a:p>
      </dsp:txBody>
      <dsp:txXfrm>
        <a:off x="1439413" y="5198091"/>
        <a:ext cx="2777854" cy="1370880"/>
      </dsp:txXfrm>
    </dsp:sp>
    <dsp:sp modelId="{EE4BD80C-580F-47B5-9909-490C17769C0A}">
      <dsp:nvSpPr>
        <dsp:cNvPr id="0" name=""/>
        <dsp:cNvSpPr/>
      </dsp:nvSpPr>
      <dsp:spPr>
        <a:xfrm rot="11880000">
          <a:off x="3244416" y="3005953"/>
          <a:ext cx="187594" cy="65916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800" kern="1200"/>
        </a:p>
      </dsp:txBody>
      <dsp:txXfrm rot="10800000">
        <a:off x="3299317" y="3146481"/>
        <a:ext cx="131316" cy="395497"/>
      </dsp:txXfrm>
    </dsp:sp>
    <dsp:sp modelId="{68A852B9-98AF-4FC0-AAE1-BBCF048464C3}">
      <dsp:nvSpPr>
        <dsp:cNvPr id="0" name=""/>
        <dsp:cNvSpPr/>
      </dsp:nvSpPr>
      <dsp:spPr>
        <a:xfrm>
          <a:off x="367432" y="1880205"/>
          <a:ext cx="2950223" cy="1938716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СОВЕРШЕНСТВУЙ</a:t>
          </a:r>
        </a:p>
      </dsp:txBody>
      <dsp:txXfrm>
        <a:off x="799482" y="2164123"/>
        <a:ext cx="2086123" cy="1370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19-05-19T14:45:51.763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5784 10629 0,'-79'0'329,"-38"0"-314,78 0 48,-39-39 140,39 0-203,0 39 15,-39-39-15,39 39 16,-1 0 0,1-39 499,39 0-499,0 0 0,0 0 30,39 39 1,1 0-31,38-78-16,-39 78 16,39-78-16,0-1 15,-39 79-15,0-78 110,157-39-95,-118 117 1,0-78-1,39-39 1,-39 117 0,-39-39-16,0-1 15,40 40-15,-79-39 16,78 0 0,-39 0-16,0 0 15,0 0-15,0 0 16,0 39-16,0-78 15,0 78 1,0-78 234,-39 39-250,0 0 16,39-40-1,-39 40-15,0 0 16,40 39-16,-40-78 16,0 39-1,0 0-15,0 0 16,0 0-1,0-39 1,0 39 0,0-40 15,0 40-15,0 0-1,0 0 1,0 0-16,0-39 15,0 39 64,0 0-64,0-39-15,0-1 31,0 1-31,-40 0 16,40 39 0,-39-39-1,0 78-15,39-39 16,0-78-16,0 78 16,0-118-16,0 1 15,0 78 1,-39-39-16,39 77 15,0-38-15,-39 0 16,39 0 0,-39 0-16,39-39 15,0 38 1,0 1-16,-39 0 16,39 0-16,-39 0 15,39 0-15,0 39 16,-39-79-16,-39 1 15,78 39 1,0 0-16,0 0 16,0-40-1,-78 1-15,78 78 16,0 0 0,0-39-16,0-39 15,0 39-15,0-1 16,0 1-16,0-39 15,0 39-15,0-78 16,0-79-16,0 118 16,0 0-16,0-40 15,0 1-15,-40 39 16,40-40-16,0 1 16,0 39-16,0 78 15,0 0-15,-39-39 16,39-40-16,0 40 15,0 39-15,0-39 16,0-39-16,0 39 16,0-1-16,0 1 15,0 0-15,0 0 16,0 0-16,0-39 16,0 38-16,0 1 15,0 0-15,0 39 16,0-78-16,0 39 15,0 39-15,-39-40 16,39 1-16,-39-78 16,39 117-1,-39-39-15,39 0 16,0 39-16,0-79 16,0 79-16,-39-39 15,0 39-15,39 0 16,0-39-1,-39 0-15,0 39 16,39-1-16,-78-77 16,78 78-1,0-78-15,-39 117 16,0-39-16,39 0 16,-40 39 593,1 0-562,0 0 93,0 0-93,39 39-15,0 0-1,0 0-31,-39 0 31,39 0 0,0 0 235,0 0-266,0 39 16,0-38-1,0 38 1,0 0-1,0-39 17,0 0-17,39-39-15,-39 39 16,39-39 0,-39 39-16,0 39 15,39-78 1,0 78 15,-39-38-15,40-40-1,-40 39 17,0 0-17,39-39 1048,0 117-1048,39-39-15,0 39 16,-39 1-16,0-40 16,-39 0-16,39-39 15,39 78-15,-78-78 16,0 0-1,39 0 1,-39 0 0,0 1-16,0-1 15,40 0-15,-40 0 16,78 39-16,-78 0 16,0-39-16,0 0 15,0 0-15,78 39 16,-78-38-1,0 77 17,0-39-17,0 0 1,39 39-16,0-39 16,-39 1-16,0-40 15,0 39-15,0 0 16,78 39-16,-78-39 15,0 1 1,0-1-16,39 0 16,-39 0-1,0 39-15,0-78 16,0 39 0,0 1-1,0 38-15,0-39 16,0 0-16,0-39 15,78 39-15,-78-39 16,39-39 78,-39 40-79,0 38 1,0 0 0,0 0-1,0-39 1,0 0-16,-39 78 16,39-78-1,-39 40-15,39-1 16,-39 39-16,39-78 15,-39 78-15,-39 40 16,78-40-16,0-39 16,-78 0-16,0 0 15,39 118-15,39-79 47,0-78-47,0 39 16,0 0-16,0 40 15,0-1-15,0-78 16,0 39-16,0 0 16,0-39-16,0 0 15,0 39 63,0-38-62,0-1 0,0 39-1,0-39 32,0 0-31,0 0-1,0 0 1,0 39 0,0 0-16,0-39 15,0 40-15,0-1 16,0 0-16,0 39 16,0-39-16,0 0 15,78 40-15,-78-40 16,39 0-16,-39 39 15,0-39-15,0 1 16,39-40 0,0 0-16,-39 39 15,0-39-15,0 0 16,0 0-16,0 0 16,0 0-16,0 39 15,0 1-15,0-1 16,0-39-1,0 0-15,0 0 16,0 39-16,0-39 16,0 0-1,0 0 1,0 0 0,0 0 124,0-78-93,-39 39-31,0 0 15,-39 39-15,0 1-1,78-1 1,-40-39-1,1 39 1,0 0 0,0 0-1,0 0 1,0-39 0,0 39-1,-39 0-15,39-39 16,-78 39-16,77 0 15,1-39 1,0 0-16,0 0 16,39 39-16,-39 0 15,0 0-15,0-39 16,-39 40 0,39-1-1,0-39 1,0 39 187,39 0-187,-39 0-1,39 0 126,0 0-126,0 0 95,0 0-110,0 0 15,0 39-15,0-39 16,0 1-16,0-1 16,0 0-16,0 39 172,0-39-157,0 0 1,0 39-16,0 0 15,0 0-15,-40 1 16,1 38-16,0-78 16,39 0-1,-39-39 251,39-39-266,0 0 31,0 0-31,-39-39 16,0 39-16,39-1 15,0-38-15,-39 78 16,39-78 0,-39 39 406,39 0-407,0 0 1,0 0-16,0-39 15,-39 0-15,0 38 16,39-38 0,-78 0-16,78 39 15,-39 0-15,-1 39 16,40-39 0,0 0-16,0-39 296,-39 117-92,-39-39-189,0 0-15,0 0 16,78 39 15,-39 0-15,0-39 31,0 0-47,-39 0 15,-1 0-15,-38 0 16,0 0-16,39 0 15,39 0 32,-39 0-47,38 0 16,1 0-16,0 0 16,0 78-16,-39-78 31,-39 78 0,78-78 32,0 78-17,0-78-46,39 39 16,-39-39-16,39 79 31,-40-79 16,40 39 94,0 0-126,0 0 79,0-156 594,0 78-673,0-40-15,0 40 16,79-39-16,-79-78 16,0-79-16,0 1 15,0 39-15,0-1 16,0 1-16,0 117 15,0-118 32,0-38-31,0-1-16,0 40 16,0-40-16,0-77 15,0 116-15,0-38 16,39 117-16,-39 78 15,0-39-15,0 38 16,0 1-16,0 0 16,0-78-16,0 0 15,0 39-15,0 39 47,0-79-31,0 1-16,0 39 15,0 0-15,0 39 16,0-39-16,0-1 16,0 40-16,0 0 15,0 0 1,0-39 0,0 39-16,0-39 31,0 0-31,0 0 15,0-1-15,0 40 16,-39-39-16,39 39 16,0-39-16,0 0 15,0 0 1,0-40-16,0 79 16,0-39-16,0 0 15,0 0-15,0 0 16,0-40-16,0 1 15,0 39-15,0 0 16,0 0 0,0 0-16,-39 39 15,-1-118 1,40 79 0,-78-39-16,78 0 15,-78-40-15,78 118 16,-39 39-16,39-39 47,0-39 15,0-78-62,0 38 16,0 40-16,0 0 15,0-78-15,0 39 16,0 78-16,0-79 31,0 79-31,0 0 16,0-39-16,78-78 16,-78 78-16,0 38 15,0-77 1,39 78-16,-39-39 15,0-78-15,0 78 16,0 38-16,0-38 16,0 0-1,0 39-15,0 0 16,39-39-16,-39-78 16,0 77-1,0 40-15,39 0 16,-39-39-1,0-78-15,0 39 16,0 77-16,0-77 16,40 78-16,-40 0 15,0-39-15,0 39 16,0-39-16,0 39 16,0 0-1,0 78 345,0 0-360,0 39 15,0 0-15,0-39 16,0 39-16,-40 0 15,1 40 1,39-40 0,-78 195-1,78-155-15,-39-1 16,0 39-16,39 79 16,0-118-16,-39 39 15,39-39-15,0-78 16,0 40-1,-39-40 1,39 0 0,0 39-1,0 39 1,0-39-16,0-39 16,0 39-16,0 1 15,0 38-15,-78-39 31,78-39-15,0 78 0,0 40-16,0-79 15,0-39-15,0 39 32,0 78-32,0-78 15,0 40 1,0-40-16,0 78 15,0-39-15,0 1 16,0-79-16,0 39 16,0-39-16,0 0 15,0 156 1,0-77 0,39-1 15,-39-39-16,0 39-15,0-78 16,39 118 0,0-79-1,-39-39-15,0 117 16,39-78-16,0 40 16,-39-40-16,0 78 15,78-39 1,-78-78-16,0 39 47,39 1-32,-39 38 1,39-117-16,1 0 47,-40 156-47,0-78 15,0 0 1,39-78-16,-39 40 16,0 38-1,39-39-15,-39 39 16,0 0-16,0 0 16,0 0-16,0 1 15,0 77-15,0-117 16,0 0-16,0 39 15,0-39-15,0 0 47,0 39-47,0 1 16,0-1-16,0 0 16,0 0-16,0-39 15,0 0-15,0 39 16,0 40-1,0-40 1,0 0 0,0-39-16,0 78 15,0-39 1,0-39-16,0 1 16,0 116-16,0-78 15,0 0 1,0 0-16,0 40 15,0-1-15,0-78 16,0 0 0,0 0 31,0 39-47,0 78 15,0-77-15,0 38 16,0-39-16,0 0 15,0 78-15,0-77 16,0-1-16,0 0 16,0 0-16,0 39 15,-39-39-15,39-38 16,0-1-16,0 39 16,-39-39-1,39 0 16,0 0-15,0 0 0,0 0 15,-40-39 63,1 39-47,39 0-16,-78-117 375,78 39-390,0-117-16,0 78 15,0-40 1,0-77-16,0 0 16,0 77-16,0 40 15,0 39-15,0 0 16,0-39-16,0 39 15,0-39-15,0 39 16,0 0-16,0-1 16,0 1-1,0-78 32,0 78-47,0 0 16,0-78-1,0 78 1,0-79-16,0 40 16,0-39-16,0 78 15,0-78-15,0 39 16,0-1-16,0 1 16,0-39-16,0 39 15,0-78 1,0 38-16,0-38 15,0 117-15,0 0 16,0-39 0,0-39-1,0 38-15,0-77 16,0 78-16,0 0 16,0 0-16,0-1 15,0-38-15,0 39 16,0 0-1,0-78-15,0 77 16,0 1-16,0 39 16,0-39 15,0-78-31,0-40 16,-39 157-16,0 0 15,0-39-15,0-39 16,0-39-16,-39 38 15,78 79-15,0-78 16,0 39-16,-78 0 16,78 39-16,0-40 15,0-38 1,0 78-16,-79-117 16,79 117-16,0-78 15,0-1-15,0 40 16,0 0-16,0-39 15,0 39-15,0-1 16,0 1-16,0 39 16,0-156-16,0 156 15,0 0 1,0 0 46,0-40-62,0 1 16,0 39-16,0-39 16,0-39-16,0 39 15,0 0-15,0-1 16,79-77-16,-79 117 16,0-39-16,0 0 15,78 39 1,-78 0-1,0-1 48,0 1-63,78-39 16,-78 0-16,78 0 15,-78 0-15,0 39 16,0-39-16,0 38 15,39 1-15,0 0 16,-39-39-16,0 0 16,0 0-1,78 39 1,-78 0-16,0-39 16,0-1-16,0 1 15,0 0 1,118 0-16,-118 39 31,39 39-31,-39-39 16,0-39-1,0-1-15,0 1 16,0-39-16,0 78 16,78-78-16,-39 78 15,-39-39 1,0 38-16,39-38 15,-39 0 1,117 0 0,-117 39 31,0 0-32,0 0 32,0 0-47,39 39 250,0 0-234,0 0-1,-39-39 1,39 0 46,-39-1-46,79 40 0,-40 0 15,78 0 63,-39 0-94,-39 40 15,0-40-15,78 0 16,1 39-16,-79-39 16,0 39-16,39 0 15,-39-39 1,39 0-16,-78 39 15,39-39-15,39 78 16,1-78-16,38 39 16,-78 0-16,78-39 15,-78 0-15,0 39 63,0 0-48,0 0 1,1 0-16,-1-39 16,0 40-1,-39-1-15,78 0 16,-39 0-16,39 0 16,-39-39-16,0 78 15,0-39 1,0 0-16,-39 0 15,0 39-15,79 1 16,-1-1 15,-39 0-31,39-39 16,0 78 0,0 39-16,-78-116 15,0 38-15,78 0 16,-78 0-16,0 0 15,0 0 1,0-39 0,39 0-16,1 1 15,-40 38 1,78-39-16,-78 0 16,0 0-16,0 39 15,0 0-15,0 79 16,0-40-16,0-39 15,0 0-15,0-39 16,39 0 0,-39 0-1,0 39 1,0 1-16,0-1 16,0 39-16,0-39 15,0 39-15,39 79 16,39-196-16,-78 39 15,0 78 1,78 0-16,-78-78 16,39 118-16,-39-40 15,0-39-15,0 0 16,0 0-16,0 1 16,0-1-1,0 0-15,0 117 16,0-156-16,39 0 15,0 79-15,0-1 16,1-78 0,-40 0-16,0 0 15,78 117-15,-78-77 16,0-40 0,0 39-16,0 39 78,0-39-78,0 0 15,0 0-15,0 1 16,0 38-16,0-39 16,39-39-16,-39 0 31,39 0 0,0-39-15,0 39-1,-39 79 32,0-79-31,0 39-16,0 0 15,0 0-15,0 0 94,-39 0-78,0-39-16,39 40 15,0-40-15,-39 39 32,39 0-32,-39-39 15,39 0 17,-78 39-17,78 0-15,0 1 141,-40-1-126,1 0-15,0-39 32,39 39 46,-78-39-63,78 39-15,0-39 47,0 40-31,0-1 0,0-39-16,0 39 15,-39 39-15,39-39 16,-39 1-16,39-1 47,0-39-32,0 0-15,0 39 16,0-39 0,0 0-16,0 0 15,0 39 157,0-39-156,0 1-16,-78 38 15,78-39 1,0 0 0,0 0 15,0-117 156,0 39-187,0 0 16,0-40-16,-39 40 16,39-156 30,0 117-30,0 0-16,0 0 16,-39 38-16,39 1 15,-39-78 1,0 78 0,-1-39-1,1 39 1,39-39-16,-78-79 15,78-116-15,0 117 16,0 38-16,0-77 16,0-40-16,0 40 15,0-118 1,0 274-16,0 0 16,0-78-16,0 39 15,0 39-15,0-78 16,0-1-16,0-77 15,0 117-15,0-118 16,-39 196 31,0-78-31,39 0-16,0 0 15,0 0 1,0-78-16,0 116 15,78-116-15,-78 39 16,0-39-16,0 77 16,117-38-16,-117 39 15,0 39-15,40-78 16,-1 39-16,-39-1 16,0 1-16,0 39 15,0 0 1,0-39 15,0-39-31,0 78 16,0-39-16,0-40 15,0 79-15,0-39 16,0 0-16,0-39 16,0 39-16,0-118 15,0 118 1,0 39-16,0-78 15,78 78 1,-78-40-16,0-77 16,0 117-16,0-78 15,0 78-15,0 0 16,0-39-16,0-1 16,39 40-16,0-117 15,-39 78-15,0 39 63,39-39-63,-39 39 15,0-40 1,0 40-16,0-39 16,0 39-16,0 0 15,0-39 1,0 39-16,0 0 15,0 0-15,0 0 16,0-40 0,-39 1-1,39 0-15,-39 39 16,-78-78 0,78 78-16,-1-39 15,1 78-15,0-40 16,0-38-16,0 78 15,39-78 17,-39 39-32,39 0 15,0-39 17,-39 39-1,0 39 266,-78 0-282,39 78-15,-40 39 16,1-39 0,-39-78-1,117 118-15,-79-118 16,79 0-16,0 0 15,0 78 1,0-78 93,0 39-93,0-39 0,39 78-16,-39-78 15,0 0-15,39 39 16,-39-39-16,39 39 16,-117 0-16,77-39 15,1 0-15,-117 39 63,0-39-48,78 0 1,39 0-16,-1 0 16,1 0-1,0 78 16,-117-78 1,78 0-17,0 79-15,-40-40 16,79-39 46,39 39 48,-39-39-110,-78 0 15,78 0-15,0 0 16,-39-39 0,39 39-1,0 0 17,0 0-17,-79 0 1,79-39-16,0-1 15,-39 40 1,39 0-16,-39 0 16,39 0-16,-39 0 15,-1-39 1,-116-39-16,156 78 16,0 0-16,0 0 15,-39-39-15,39 39 16,-40-39 15,40 39 0,0 0 110,0 0-110,0 0 0,0 0-15,0 0-16,0-39 16,-39 0-1,39 0 1,0 0 109,-1 39 0,1 0-109,39-39-16,-39 39 15,-39 0 48,78-39-48,-39 0 17,-39-1-17,39 40 16,39-39 1,-39 39-1,0-39 16,0 39 312,0-39-312,-1 39-31,1 0 31,0 0-16,-39 0-16,39 0 1,0 0 0,0 0 46,0 0-46,0 39-16,0-39 109,0 0-78,0 0-15,39 39 0,-40-39 15,1 0-15,0 0-1,0 0 1,0 0 296,0 0-312,0 0 32,0 0-1,0 0 31,0 0-46,0 0 0,0-39 30,0 39-14,-1 0-17,1 0 1,0 0 15,0 0-31,0 0 31,39-39-15,-39 0 47,117 78 265,-39 0-328,0-39 15,0 0 1,118 0 62,-79 0-62,-39 0-1,0 0-15,-39-39 16,39 0 0,-39 0-1,39 39-15,39 0 16,1 0-16,-1 0 15,0 0 1,0 0-16,39 0 16,-78 0-16,39 0 15,-38 0-15,38 39 16,-39-39-16,0 0 16,39 0-16,-39 0 31,0 39-31,78-39 15,-78 0 1,-39 39-16,40-39 16,-1 78-16,0-78 15,39 0 1,-39 0 15,0 0-31,0 0 31,39 79-15,-39-79-16,0 0 16,0 0-16,1 0 15,-1 0-15,0 0 16,39 0 15,-39 0-15,0 0-1,39 78-15,-39-78 16,39 0-16,-39 0 47,1 0 31,-1 0-78,-39-39 16,39 39-16,39-39 31,0 39-31,39-39 31,-78 39-31,39 0 16,-38-40-16,-40 1 31,78 39-15,-78-78 531,0 195-516,0-38-16,0 38-15,-39 0 16,39-39-16,0 0 16,-79 40-16,79-40 15,0 0-15,0-39 16,0 0 0,0 0-1,0 78 1,0-38-16,0-40 15,-78 39-15,78 39 47,0 39-47,-39-78 16,0 157-16,39-79 16,-39 1-1,39-79-15,0 0 16,-78 117-16,78-117 15,0 40-15,-39-79 16,39 78-16,-39 39 16,39-39-16,-39 40 15,39-40-15,-78 78 16,78-116 0,0 77-16,-40-39 15,40 0-15,0-39 16,0 79-16,0-40 15,0-78-15,-39 0 16,0-39 0,0 78-1,39-39-15,0 79 16,0-40-16,0 0 16,0 39-16,0 0 15,0 1-15,0 77 16,0-117-16,0 39 15,0 1-15,0 38 16,0-39-16,0 39 16,0 1-16,0-79 15,0 0 1,0-39 15,39 39-31,-39-39 16,0 40-16,0-40 15,78 78-15,-78-39 16,0 0-16,0-39 16,0 0-1,40 79 1,38-79-16,-78 39 16,0-39-16,0 117 15,0-78-15,0 0 16,78 1-16,-78-40 15,39 39-15,0 0 16,-39 0-16,78 39 16,-78-78-16,0 40 15,39 38-15,39-78 16,-78 0-16,0 78 16,0-78-16,0 39 15,0-38-15,0 38 16,39-39-16,-39 78 31,0-39-15,0-39-16,0 78 15,40 1-15,-1-79 16,0 0-16,-39 78 16,0-78 109,0 39-110,0-39 1,0 0-16,0 1 15,0-1-15,0 0 16,0 39-16,0-39 16,-39-39-1,39 39 1,-39-39 0,-40 78-1,79 0 1,0 0-1,0-38 454,0-1-453,79 0-1,77-39-15,-78 39 16,0-39-16,-39 39 16,78 0 15,118-39-15,-79 0-16,-117 0 15,0 0-15,0 0 16,40-39 15,-1 39-31,-39-39 31,-39-39-15,39 39 0,0 39-1,0 0 16,0 0 94,0 0-109,0 0-16,39-79 16,-38 79-1,-40-39 17,78 39-1,-39 0-31,39 0 15,0 0 1,0 0 0,-39-39-1,0 39 1,0 0 0,1 0-16,-1 0 46,39-39-30,-39 0 0,0 0-16,0 39 15,0 0 1,0-39-16,-78 39 219,-39 0-219,0 0 15,0 0 17,39 0-1,-1 0-16,40 39-15,0 78 47,0-78-31,-78-39 0,39 0-1,0 0-15,-39 0 47,0 0-47,-78-39 16,38 0-16,79 39 15,-156 0 1,39 0-16,-1 0 16,118-39-16,0 39 15,-117-117-15,39 117 16,-40-78-16,118 0 15,0 78 32,0-118-47,-39 79 16,39-39-16,0 39 16,0 39-1,0 0-15,-1 0 31,1 0-15,-39-39-16,39 0 16,39-39-16,-39 78 15,39-39-15,-78-79 16,39 40 0,39-39-1,0 0-15,-78-79 16,78 79-16,0 39 15,0 0-15,0-118 16,-118-116-16,118 273 16,0 0-16,0 0 31,0-79-31,0 40 16,0 0-1,0 0-15,0 0 16,0 0-16,0-40 15,0 1-15,0 39 16,0 0-16,0 0 16,0-79-16,0 79 15,0 0-15,0-39 16,0 39-16,0-40 16,0 1-16,0 39 15,0 39-15,0-117 16,0 38-16,0 40 15,0-78-15,0 78 16,0-78 0,0-1-1,0 79-15,0-117 16,0 156-16,-156-118 16,117 1-16,39 78 15,0-39-15,0-79 16,0 118-16,0-117 15,0-1-15,0 79 16,0-39-16,0 39 16,0 77-16,0 1 15,0-156-15,78 78 16,-78 0-16,39-1 16,-39 40-16,0 0 15,78 0-15,-78 0 16,0 0-16,0-40 15,0 40-15,40 0 16,-40 39-16,0 0 16,0-39-16,0 0 15,0 38 1,39-116-16,-39 117 16,0 0-16,0 0 15,0-78-15,0 39 16,0 38-16,0 1 15,0 0 1,0-39 0,0 39-16,0 0 15,0 0 17,0 0-17,-39 39-15,39-39 16,-40 39-16,40-39 15,-39 0-15,39 0 16,-39-1 31,-39 1 125,-39 39-157,78-39-15,0 0 16,0 0-16,0 0 16,0 39-1,-1 0-15,1-39 16,-39-39-16,-156 39 16,117-78-16,-40 77 15,118 1 1,-39 0-1,39 39 1,0-39 0,39 0 593,117 117-593,39 157-1,-77-235-15,155 78 16,-78 117 0,-78-156-16,-78-117 31,40 39 281,-1 0-312,0 0 16,39 0-16,0-78 16,-39 117-16,78-157 15,-39 118 16,-78 0 110,40 39 109,-40 78-234,0 1-16,0 77 15,0-78 1,0-39 0,0 78-16,0-39 15,0 40-15,0-40 16,0 0-16,0-39 15,0 0-15,0 0 16,0 157-16,0-157 16,0 78-16,0 0 15,0-39-15,0 0 16,0 1 0,0-40-16,0 0 15,0 0-15,0 0 16,0 39-16,0 39 15,0 1-15,0-1 16,0 0-16,0-39 16,0 78-1,0 1-15,0-79 16,0 39-16,0-39 16,39-39-1,0-39-15,-39 39 16,0 40-16,0-40 15,0 39-15,0 39 16,0-39-16,0 0 16,0 79-16,0-40 15,0 39-15,0 1 16,39 116-16,0 1 16,0-40-16,-39-195 31,0 78-31,0 40 15,0-40-15,0-39 16,0 0-16,-39 118 16,39-118-1,0-39-15,0 78 63,-39 0-48,39-39-15,0 40 16,0-79-16,0 0 31,0 0-15,0 117-16,0-39 16,0 40-16,0-40 15,0-39-15,39-78 16,-39 39-16,0 0 15,0 0-15,0 157 32,0-118-17,0 39 1,0-39-16,0 0 16,0 1-1,0 77 1,0-117-1,0 0 1,0 117 0,0-77-1,0-1 1,0 39 15,0 39-15,39-156-1,-39 157 1,0-79 0,39 0-16,-39 0 15,0-39 1,0 78 0,0-78-1,0 0 1,0 40-1,-39-40 1,39 0 0,0 39-1,0-39-15,0 0 32,0 0-17,156 39 126,-117-39-126,0-39-15,0 0 47,1 0-31,-1 0 0,39 0-16,39 0 15,78 0 1,40 0-16,-40 0 15,118 0-15,-196 0 16,78 0 0,1 0-16,-1 0 15,-156 39 1,-39 1 0,39-40-1,0 0-15,40 0 16,-40 0-16,0 0 15,0 0-15,0 0 16,0 0-16,0 0 16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19-05-19T14:46:13.203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79275" units="1/cm"/>
          <inkml:channelProperty channel="T" name="resolution" value="1" units="1/dev"/>
        </inkml:channelProperties>
      </inkml:inkSource>
      <inkml:timestamp xml:id="ts0" timeString="2019-05-19T14:54:34.594"/>
    </inkml:context>
    <inkml:brush xml:id="br0">
      <inkml:brushProperty name="width" value="0.05" units="cm"/>
      <inkml:brushProperty name="height" value="0.05" units="cm"/>
      <inkml:brushProperty name="color" value="#3165BB"/>
      <inkml:brushProperty name="fitToCurve" value="1"/>
    </inkml:brush>
  </inkml:definitions>
  <inkml:trace contextRef="#ctx0" brushRef="#br0">3752 9381 0,'0'-78'187,"0"-1"-187,0 40 16,-39 0-16,39-78 16,-39 39-16,39 39 15,0 0-15,-39 0 16,0 0-16,39-1 16,0 1-16,-40 0 15,1-39 1,39-39 15,-39 117-31,39-39 16,0-39-1,-39 0 1,0 38 0,39 1-1,0 0-15,0 0 16,0-39-1,-78 0 1,78 0-16,0 39 16,-39-39-1,0-1-15,39 1 32,0 0-32,0 0 15,0-78-15,0 77 16,0-38-16,0 39 0,0 0 15,0 39-15,0-78 16,0 38 0,0 40-1,0-78-15,0 39 16,0-39 0,0 78-16,0-39 15,0 38 1,0 1-1,0 0 1,0 0 0,0-39-16,0 39 15,0-39 17,0 39-17,0 0-15,0-39 422,0-1-422,0 1 16,0-117-16,78-79 15,-78 196-15,0-39 16,0 0-16,0 39 16,39 38-16,0-38 15,-39 39-15,0-39 16,39 0-1,-39 39-15,0-78 16,0 78-16,0-40 16,0 1-1,0 0-15,0 0 16,0-78-16,0 117 16,0-40-1,0 40-15,0-39 31,0-39-15,0 39 0,39 39-16,-39 0 15,0 0-15,0-40 16,0 1-16,0 39 16,0-39-16,0 0 15,0 0-15,0 39 16,0-79-16,0 40 0,0 0 15,0-39-15,0 39 16,39-79-16,-39 79 16,0-39-16,79 39 15,-79 0-15,0 0 16,0-1-16,0 1 16,0-39-16,0 78 15,0-39 1,0 0-1,0-40-15,0 1 16,0 39-16,0 0 16,0 0-16,0 39 15,0-40-15,0 1 16,0 0 0,0 39-16,0-39 15,0 39 1,0 0-1,0-78-15,0 77 16,-40 40 406,-38 0-406,0 0-1,39-39-15,0 0 16,0 39-1,0 0 1,0 0 0,0 0-16,0 0 31,0 0-31,-1 0 16,-38 0-16,-78 0 15,117 0 1,0 0-1,-39 0 1,0 0 15,-1 0-31,1 0 16,-78 0-16,78 0 16,-39 0-16,38 0 15,1 0 1,39 0-16,0 0 15,-78 0 1,78 0-16,-39 0 16,-1 0-16,-77 0 15,117 0-15,-39 0 16,0 0-16,0 0 16,-40 0-16,1 0 15,0 0-15,78 0 16,0 0-16,0 0 15,-39 0-15,-1 0 16,40 0-16,-39 0 16,39 0-1,-39 0 1,39 0 0,0 0-16,0 78 15,0-78-15,0 0 16,-1 0 62,197 79 1188,-79-40-1251,78-39-15,40 0 16,38 0-16,-156 0 15,-39 0 1,0 39 0,-39 0 187,79 0-188,38-39-15,39 0 16,-117 0-16,0 0 16,0 0-16,0 0 15,0 0 48,40 78-32,38-78-31,-39 0 16,-39 0-1,78 0-15,-39 0 32,1 39-32,-1-39 15,-39 0-15,0 0 16,39 0 31,-39 0-47,0 0 31,0 0-31,0 0 16,0 0-1,1 0 1,-1 0 93,0 39-62,-39 39-31,39 1-1,-39-40-15,39 0 16,-39 0-16,0 0 16,39 0-16,0 39 15,-39-39 48,0 0-16,0 0-32,0 39-15,0-38 16,0-1-16,0 0 15,0 39 1,0-39-16,0 0 16,0 0-16,0 78 15,0-39 1,0-38-16,0-1 16,0 39-16,0-39 15,0 0-15,0 0 16,0 39-1,0 0-15,0 0 16,0 1 0,0-1-16,0 0 15,0 0-15,0 0 16,0 0 0,0 1-1,0-40 1,0 0-16,0 78 15,39-117-15,0 0 16,-39 39-16,0 39 16,0-39-16,0 39 15,0-39-15,0 40 16,0-1-16,0-39 16,0 39-16,0 0 15,0 0 1,0 40-16,0-1 15,0-78-15,0 78 16,0-78 0,0 39-16,0 0 15,0 40-15,0-1 32,-39-39-17,39 39-15,0 1 16,-39-40-16,39 0 15,-39 0 1,39 0-16,0 39 16,0-38-16,-78-1 15,78 0-15,0 0 16,0-39-16,0 39 16,0-39-16,0 0 15,0 0-15,0 40 16,-39 38-16,0-78 15,39 0-15,0 39 16,-39 78-16,-1-77 16,40-40-16,0 39 15,0 0-15,0 0 16,0 0-16,0-39 16,0 79-1,0-40 1,0 0-16,-39 0 15,39 0-15,0 0 16,0 1 0,0-1-16,0-39 15,0 78-15,0-78 16,0 78 0,0-39-16,0-38 15,0 38-15,0 0 16,0 0-16,-39-39 15,39 0 1,0 0 0,-39 0-16,39 0 15,0 40 32,-78-1-16,39-39-15,39 0 109,0 0-109,0 0-1,0 0-15,0 0 32,39-39-32,0 39 15,0 0 1,-39 0-16,0 0 15,0 1 17,0-1-32,39 39 0,0-39 15,0 0 1,1 0-16,77 39 16,-78-78-1,0 39 1,39-39-1,-39 0-15,-39 39 16,39 0-16,0-39 16,0 39-16,0 1 15,1-40 17,-1 39-32,39 0 15,-39 0 16,39-39-31,-39 39 16,39-39-16,0 39 16,-39-39-16,1 39 15,-1-39-15,-39 39 516,0 0-454,-79 39 1,40-78-47,0 0-1,0 0 1,0 0 15,-39 0-15,0 0-1,0 0-15,-40 0 16,1 0-16,-39 0 16,78 0-16,0 0 15,-1 0 1,40 0 15,0 0-31,-39 0 16,39 0-16,0 0 15,0 0-15,0 0 16,0 0 15,0 0 32,-39 39-48,38 0 1,1 1 62,0-1 0,39 0 32,0 0-79,0 0 0,0 0-15,39 0 718,196-39-718,-40 0-16,-38 0 15,-40 0-15,-39 0 16,-39 0 0,0 0-16,0 0 15,0 0 16,0 0 16,79 0-31,-79 0-16,78 0 16,39 0-16,-117 0 15,0 0-15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1947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2837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926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676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8158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6033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480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3945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276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5068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6082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07996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4899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5442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732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657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9.emf"/><Relationship Id="rId7" Type="http://schemas.openxmlformats.org/officeDocument/2006/relationships/customXml" Target="../ink/ink3.xml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png"/><Relationship Id="rId5" Type="http://schemas.openxmlformats.org/officeDocument/2006/relationships/image" Target="../media/image10.emf"/><Relationship Id="rId4" Type="http://schemas.openxmlformats.org/officeDocument/2006/relationships/customXml" Target="../ink/ink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id="{A5D41ADF-9EC6-4DF1-B911-7483A721329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102" r="16898"/>
          <a:stretch/>
        </p:blipFill>
        <p:spPr>
          <a:xfrm>
            <a:off x="20" y="10"/>
            <a:ext cx="9143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9144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4A4C6A-879A-45D4-BE02-A9D715159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317240"/>
            <a:ext cx="8801100" cy="744836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3100" dirty="0">
                <a:solidFill>
                  <a:srgbClr val="FF0000"/>
                </a:solidFill>
              </a:rPr>
              <a:t>`</a:t>
            </a:r>
            <a:r>
              <a:rPr lang="ru-RU" sz="3100" dirty="0">
                <a:solidFill>
                  <a:srgbClr val="FF0000"/>
                </a:solidFill>
              </a:rPr>
              <a:t>Организация рабочего места обучающихся и педагогических работников МБОУ </a:t>
            </a:r>
            <a:endParaRPr lang="en-US" sz="3100" dirty="0">
              <a:solidFill>
                <a:srgbClr val="FF0000"/>
              </a:solidFill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9144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42D46ED-BDEC-48C8-BF25-2F88D61C32D6}"/>
              </a:ext>
            </a:extLst>
          </p:cNvPr>
          <p:cNvSpPr/>
          <p:nvPr/>
        </p:nvSpPr>
        <p:spPr>
          <a:xfrm>
            <a:off x="539552" y="548680"/>
            <a:ext cx="807631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`</a:t>
            </a:r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Бережливое производство 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`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algn="ctr"/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330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11E7C2-1BE4-4AF6-A72C-23F29D1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3727" y="188640"/>
            <a:ext cx="6410673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можете не изменяться. Выживание не является обязанностью.</a:t>
            </a:r>
            <a:b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Эдвард Деминг     </a:t>
            </a:r>
            <a:br>
              <a:rPr lang="ru-RU" dirty="0"/>
            </a:br>
            <a:r>
              <a:rPr lang="en-US" dirty="0"/>
              <a:t>`</a:t>
            </a:r>
            <a:r>
              <a:rPr lang="ru-RU" b="1" dirty="0"/>
              <a:t>Система 5 </a:t>
            </a:r>
            <a:r>
              <a:rPr lang="en-US" b="1" dirty="0"/>
              <a:t>S`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2C46B2-E39E-446F-A5F6-99941A273B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3" y="2636912"/>
            <a:ext cx="7994848" cy="4032448"/>
          </a:xfrm>
        </p:spPr>
        <p:txBody>
          <a:bodyPr>
            <a:normAutofit fontScale="55000" lnSpcReduction="20000"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чистоты на рабочем месте.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Экономия времени, на поиск необходимого материала в работе.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4400" b="1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безопасного труда.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уровня качества преподавания.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комфортного психологического климата.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 всех видов потерь.</a:t>
            </a:r>
          </a:p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производительности труда.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9835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E06246-BFE7-478B-9D3B-B4F7E0D69A4C}"/>
              </a:ext>
            </a:extLst>
          </p:cNvPr>
          <p:cNvSpPr/>
          <p:nvPr/>
        </p:nvSpPr>
        <p:spPr>
          <a:xfrm>
            <a:off x="251520" y="2967335"/>
            <a:ext cx="88924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5 S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EC0666F4-A3C2-46CA-9E3E-491D6E4F75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78981353"/>
              </p:ext>
            </p:extLst>
          </p:nvPr>
        </p:nvGraphicFramePr>
        <p:xfrm>
          <a:off x="251520" y="0"/>
          <a:ext cx="889248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5404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8FB508-90C5-486D-8EF5-ED2CEA574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0" y="624110"/>
            <a:ext cx="7202760" cy="1280890"/>
          </a:xfrm>
        </p:spPr>
        <p:txBody>
          <a:bodyPr/>
          <a:lstStyle/>
          <a:p>
            <a:r>
              <a:rPr lang="ru-RU" dirty="0"/>
              <a:t>1ШАГ: Сортировка (удаление ненужного)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34205D-1A3C-43CA-9A2F-44011321D6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65352" y="1772816"/>
            <a:ext cx="2874596" cy="792088"/>
          </a:xfrm>
        </p:spPr>
        <p:txBody>
          <a:bodyPr/>
          <a:lstStyle/>
          <a:p>
            <a:r>
              <a:rPr lang="ru-RU" dirty="0"/>
              <a:t>ДО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F465BB7D-EF55-4A56-B03B-7742F0598F5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08" y="2564904"/>
            <a:ext cx="3957392" cy="4293096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269F2197-80E4-488C-88AA-F0E5C368B7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656154" y="1772816"/>
            <a:ext cx="2873239" cy="792088"/>
          </a:xfrm>
        </p:spPr>
        <p:txBody>
          <a:bodyPr/>
          <a:lstStyle/>
          <a:p>
            <a:r>
              <a:rPr lang="ru-RU" dirty="0"/>
              <a:t>ПОСЛЕ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518262CF-8166-4B77-B1C8-C4AB89F4959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85" r="-1"/>
          <a:stretch/>
        </p:blipFill>
        <p:spPr>
          <a:xfrm>
            <a:off x="4572000" y="2564904"/>
            <a:ext cx="4544544" cy="4293096"/>
          </a:xfrm>
        </p:spPr>
      </p:pic>
    </p:spTree>
    <p:extLst>
      <p:ext uri="{BB962C8B-B14F-4D97-AF65-F5344CB8AC3E}">
        <p14:creationId xmlns:p14="http://schemas.microsoft.com/office/powerpoint/2010/main" val="791863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289B7A-4B96-4514-B932-E93AFFD32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3 ШАГ: Соблюдение чистоты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B1D132-95F5-4331-A460-CDDECBCAF3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ДО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85464458-BCF0-47E7-BB99-DCE05080471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708920"/>
            <a:ext cx="3922347" cy="4149079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268E77B0-7F65-4395-92A6-747F0C515D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/>
              <a:t>ПОСЛЕ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EA0A3B79-3493-4A14-9621-3035EA3686DC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800350"/>
            <a:ext cx="4211960" cy="4057650"/>
          </a:xfrm>
        </p:spPr>
      </p:pic>
    </p:spTree>
    <p:extLst>
      <p:ext uri="{BB962C8B-B14F-4D97-AF65-F5344CB8AC3E}">
        <p14:creationId xmlns:p14="http://schemas.microsoft.com/office/powerpoint/2010/main" val="2323391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F6C4BA-C8AA-458A-8074-023EFAD31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428626"/>
          </a:xfrm>
        </p:spPr>
        <p:txBody>
          <a:bodyPr>
            <a:normAutofit fontScale="90000"/>
          </a:bodyPr>
          <a:lstStyle/>
          <a:p>
            <a:r>
              <a:rPr lang="ru-RU" dirty="0"/>
              <a:t>Подготовка к уроку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659BA2-0DCE-4F0F-B86F-8F83574C0D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1" y="1268760"/>
            <a:ext cx="3962400" cy="5589240"/>
          </a:xfrm>
        </p:spPr>
        <p:txBody>
          <a:bodyPr/>
          <a:lstStyle/>
          <a:p>
            <a:r>
              <a:rPr lang="ru-RU" dirty="0"/>
              <a:t>ДО - 15 минут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E9C0252-5AB8-4863-BB99-612D1724BB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74251" y="1268760"/>
            <a:ext cx="4262245" cy="5589240"/>
          </a:xfrm>
        </p:spPr>
        <p:txBody>
          <a:bodyPr/>
          <a:lstStyle/>
          <a:p>
            <a:r>
              <a:rPr lang="ru-RU" dirty="0"/>
              <a:t>ПОСЛЕ – 11 минут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6DF1C63-6AAB-4CA2-BBFC-5D8E0E4CC3AB}"/>
              </a:ext>
            </a:extLst>
          </p:cNvPr>
          <p:cNvSpPr/>
          <p:nvPr/>
        </p:nvSpPr>
        <p:spPr>
          <a:xfrm>
            <a:off x="2909299" y="6170818"/>
            <a:ext cx="1590693" cy="68718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Рабочее место учителя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782F274C-5F88-4934-9942-97BA03E9D118}"/>
              </a:ext>
            </a:extLst>
          </p:cNvPr>
          <p:cNvSpPr/>
          <p:nvPr/>
        </p:nvSpPr>
        <p:spPr>
          <a:xfrm>
            <a:off x="609601" y="1867038"/>
            <a:ext cx="3098303" cy="8785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ШКАФ для хранения тетрадей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C0B8B88-334C-4AA9-AFFD-731776E70F54}"/>
              </a:ext>
            </a:extLst>
          </p:cNvPr>
          <p:cNvSpPr/>
          <p:nvPr/>
        </p:nvSpPr>
        <p:spPr>
          <a:xfrm>
            <a:off x="3405503" y="5589240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99F8B49-30C2-41E1-ACB9-60F14AA290DD}"/>
              </a:ext>
            </a:extLst>
          </p:cNvPr>
          <p:cNvSpPr/>
          <p:nvPr/>
        </p:nvSpPr>
        <p:spPr>
          <a:xfrm>
            <a:off x="2246858" y="5589240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A21CE3C-4696-4862-8B18-4FCFFC54A441}"/>
              </a:ext>
            </a:extLst>
          </p:cNvPr>
          <p:cNvSpPr/>
          <p:nvPr/>
        </p:nvSpPr>
        <p:spPr>
          <a:xfrm>
            <a:off x="811851" y="5589240"/>
            <a:ext cx="669702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66F3563-96C9-4C19-A9DF-51536D6FBB5E}"/>
              </a:ext>
            </a:extLst>
          </p:cNvPr>
          <p:cNvSpPr/>
          <p:nvPr/>
        </p:nvSpPr>
        <p:spPr>
          <a:xfrm>
            <a:off x="2222332" y="4861749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7161374-5CF4-414B-B2C5-A214B906A397}"/>
              </a:ext>
            </a:extLst>
          </p:cNvPr>
          <p:cNvSpPr/>
          <p:nvPr/>
        </p:nvSpPr>
        <p:spPr>
          <a:xfrm>
            <a:off x="811851" y="4838289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45A2C5C2-7DDA-4779-B1BA-15064FAFAD83}"/>
              </a:ext>
            </a:extLst>
          </p:cNvPr>
          <p:cNvSpPr/>
          <p:nvPr/>
        </p:nvSpPr>
        <p:spPr>
          <a:xfrm>
            <a:off x="3405503" y="4877386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4DC6B186-984C-4CE8-BC62-1F460ED3FE5C}"/>
              </a:ext>
            </a:extLst>
          </p:cNvPr>
          <p:cNvSpPr/>
          <p:nvPr/>
        </p:nvSpPr>
        <p:spPr>
          <a:xfrm>
            <a:off x="819112" y="4112367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09C47A15-4D05-45FB-B585-E1BDF0466C96}"/>
              </a:ext>
            </a:extLst>
          </p:cNvPr>
          <p:cNvSpPr/>
          <p:nvPr/>
        </p:nvSpPr>
        <p:spPr>
          <a:xfrm flipV="1">
            <a:off x="2222332" y="4145454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A580F6E-A7F2-45CA-AF51-7F3343ED3184}"/>
              </a:ext>
            </a:extLst>
          </p:cNvPr>
          <p:cNvSpPr/>
          <p:nvPr/>
        </p:nvSpPr>
        <p:spPr>
          <a:xfrm>
            <a:off x="3376683" y="4174232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4D126FCB-1ED7-4A7A-A9E9-8DBA34EAF4FF}"/>
              </a:ext>
            </a:extLst>
          </p:cNvPr>
          <p:cNvSpPr/>
          <p:nvPr/>
        </p:nvSpPr>
        <p:spPr>
          <a:xfrm>
            <a:off x="819112" y="3434998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491F1780-7463-4F0D-BEF6-591322107D82}"/>
              </a:ext>
            </a:extLst>
          </p:cNvPr>
          <p:cNvSpPr/>
          <p:nvPr/>
        </p:nvSpPr>
        <p:spPr>
          <a:xfrm>
            <a:off x="2222332" y="3465390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424BFC63-5BFF-46A2-BCF8-B397BBAFAEBF}"/>
              </a:ext>
            </a:extLst>
          </p:cNvPr>
          <p:cNvSpPr/>
          <p:nvPr/>
        </p:nvSpPr>
        <p:spPr>
          <a:xfrm>
            <a:off x="3397166" y="3434998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1467B981-FE71-4A66-A5B3-02AF246AC5E3}"/>
              </a:ext>
            </a:extLst>
          </p:cNvPr>
          <p:cNvSpPr/>
          <p:nvPr/>
        </p:nvSpPr>
        <p:spPr>
          <a:xfrm>
            <a:off x="376845" y="6666736"/>
            <a:ext cx="1802159" cy="191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доска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4A23280B-8B52-4E68-BA87-E72EDDE0CE6D}"/>
              </a:ext>
            </a:extLst>
          </p:cNvPr>
          <p:cNvSpPr/>
          <p:nvPr/>
        </p:nvSpPr>
        <p:spPr>
          <a:xfrm>
            <a:off x="2281869" y="6666737"/>
            <a:ext cx="555421" cy="191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2" name="Рукописный ввод 21">
                <a:extLst>
                  <a:ext uri="{FF2B5EF4-FFF2-40B4-BE49-F238E27FC236}">
                    <a16:creationId xmlns:a16="http://schemas.microsoft.com/office/drawing/2014/main" id="{BC159A8C-3283-4D7C-B1CB-3C9322267920}"/>
                  </a:ext>
                </a:extLst>
              </p14:cNvPr>
              <p14:cNvContentPartPr/>
              <p14:nvPr/>
            </p14:nvContentPartPr>
            <p14:xfrm>
              <a:off x="844006" y="2630492"/>
              <a:ext cx="2536560" cy="4108320"/>
            </p14:xfrm>
          </p:contentPart>
        </mc:Choice>
        <mc:Fallback xmlns="">
          <p:pic>
            <p:nvPicPr>
              <p:cNvPr id="22" name="Рукописный ввод 21">
                <a:extLst>
                  <a:ext uri="{FF2B5EF4-FFF2-40B4-BE49-F238E27FC236}">
                    <a16:creationId xmlns:a16="http://schemas.microsoft.com/office/drawing/2014/main" id="{BC159A8C-3283-4D7C-B1CB-3C9322267920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5006" y="2621492"/>
                <a:ext cx="2554200" cy="4125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3" name="Рукописный ввод 22">
                <a:extLst>
                  <a:ext uri="{FF2B5EF4-FFF2-40B4-BE49-F238E27FC236}">
                    <a16:creationId xmlns:a16="http://schemas.microsoft.com/office/drawing/2014/main" id="{03EF3CCF-E8A1-40C4-B994-F5E8B6B24D8D}"/>
                  </a:ext>
                </a:extLst>
              </p14:cNvPr>
              <p14:cNvContentPartPr/>
              <p14:nvPr/>
            </p14:nvContentPartPr>
            <p14:xfrm>
              <a:off x="11197966" y="1997612"/>
              <a:ext cx="360" cy="360"/>
            </p14:xfrm>
          </p:contentPart>
        </mc:Choice>
        <mc:Fallback xmlns="">
          <p:pic>
            <p:nvPicPr>
              <p:cNvPr id="23" name="Рукописный ввод 22">
                <a:extLst>
                  <a:ext uri="{FF2B5EF4-FFF2-40B4-BE49-F238E27FC236}">
                    <a16:creationId xmlns:a16="http://schemas.microsoft.com/office/drawing/2014/main" id="{03EF3CCF-E8A1-40C4-B994-F5E8B6B24D8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188966" y="1988612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27C650D7-4DD8-4FF2-A7A5-202497775E95}"/>
              </a:ext>
            </a:extLst>
          </p:cNvPr>
          <p:cNvSpPr/>
          <p:nvPr/>
        </p:nvSpPr>
        <p:spPr>
          <a:xfrm>
            <a:off x="7812360" y="6170818"/>
            <a:ext cx="1331640" cy="687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Рабочее место учителя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2D55E42B-46FE-4F66-92DE-99EE39DCF60A}"/>
              </a:ext>
            </a:extLst>
          </p:cNvPr>
          <p:cNvSpPr/>
          <p:nvPr/>
        </p:nvSpPr>
        <p:spPr>
          <a:xfrm>
            <a:off x="6565285" y="6445344"/>
            <a:ext cx="1044825" cy="4126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Тумба 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B6B94480-7B69-4C39-9FA3-FE0EAD241EC6}"/>
              </a:ext>
            </a:extLst>
          </p:cNvPr>
          <p:cNvSpPr/>
          <p:nvPr/>
        </p:nvSpPr>
        <p:spPr>
          <a:xfrm>
            <a:off x="4774251" y="6666736"/>
            <a:ext cx="1644423" cy="1859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доска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9EC34571-E414-4802-8920-1A03B7490F5C}"/>
              </a:ext>
            </a:extLst>
          </p:cNvPr>
          <p:cNvSpPr/>
          <p:nvPr/>
        </p:nvSpPr>
        <p:spPr>
          <a:xfrm>
            <a:off x="4804757" y="1831233"/>
            <a:ext cx="4231379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5F69F9AD-DCA5-4228-B633-05F2FF5263B9}"/>
              </a:ext>
            </a:extLst>
          </p:cNvPr>
          <p:cNvSpPr/>
          <p:nvPr/>
        </p:nvSpPr>
        <p:spPr>
          <a:xfrm>
            <a:off x="4743488" y="5579332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D57CB366-1CCF-42D6-AF53-B7A8943F2A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8892" y="4684652"/>
            <a:ext cx="676715" cy="445047"/>
          </a:xfrm>
          <a:prstGeom prst="rect">
            <a:avLst/>
          </a:prstGeom>
        </p:spPr>
      </p:pic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0EF1DF16-26C4-4D59-BBD1-273E26CC3C49}"/>
              </a:ext>
            </a:extLst>
          </p:cNvPr>
          <p:cNvSpPr/>
          <p:nvPr/>
        </p:nvSpPr>
        <p:spPr>
          <a:xfrm>
            <a:off x="4743487" y="3838570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D06C6027-E71C-45AC-9838-22B1B3F01254}"/>
              </a:ext>
            </a:extLst>
          </p:cNvPr>
          <p:cNvSpPr/>
          <p:nvPr/>
        </p:nvSpPr>
        <p:spPr>
          <a:xfrm>
            <a:off x="4766028" y="3080555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4FB35AB6-FC4B-40F7-9036-F004D85D267E}"/>
              </a:ext>
            </a:extLst>
          </p:cNvPr>
          <p:cNvSpPr/>
          <p:nvPr/>
        </p:nvSpPr>
        <p:spPr>
          <a:xfrm>
            <a:off x="6258005" y="5564998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87486FF7-9C79-4D07-B2EC-39AD6DB03880}"/>
              </a:ext>
            </a:extLst>
          </p:cNvPr>
          <p:cNvSpPr/>
          <p:nvPr/>
        </p:nvSpPr>
        <p:spPr>
          <a:xfrm>
            <a:off x="6234064" y="4684652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id="{F8E613A8-1E41-488F-902C-FEF289514C38}"/>
              </a:ext>
            </a:extLst>
          </p:cNvPr>
          <p:cNvSpPr/>
          <p:nvPr/>
        </p:nvSpPr>
        <p:spPr>
          <a:xfrm>
            <a:off x="6227550" y="3883760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>
            <a:extLst>
              <a:ext uri="{FF2B5EF4-FFF2-40B4-BE49-F238E27FC236}">
                <a16:creationId xmlns:a16="http://schemas.microsoft.com/office/drawing/2014/main" id="{352C43C2-A7C9-4BE7-8F3E-1CB835913462}"/>
              </a:ext>
            </a:extLst>
          </p:cNvPr>
          <p:cNvSpPr/>
          <p:nvPr/>
        </p:nvSpPr>
        <p:spPr>
          <a:xfrm>
            <a:off x="6227549" y="3136969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8A14703C-3710-4039-A622-CE1FC87678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5963" y="5542173"/>
            <a:ext cx="676715" cy="445047"/>
          </a:xfrm>
          <a:prstGeom prst="rect">
            <a:avLst/>
          </a:prstGeom>
        </p:spPr>
      </p:pic>
      <p:sp>
        <p:nvSpPr>
          <p:cNvPr id="38" name="Прямоугольник 37">
            <a:extLst>
              <a:ext uri="{FF2B5EF4-FFF2-40B4-BE49-F238E27FC236}">
                <a16:creationId xmlns:a16="http://schemas.microsoft.com/office/drawing/2014/main" id="{4D7169C9-E2EC-4FF5-90F4-7CA196DA641F}"/>
              </a:ext>
            </a:extLst>
          </p:cNvPr>
          <p:cNvSpPr/>
          <p:nvPr/>
        </p:nvSpPr>
        <p:spPr>
          <a:xfrm>
            <a:off x="8000928" y="4701073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>
            <a:extLst>
              <a:ext uri="{FF2B5EF4-FFF2-40B4-BE49-F238E27FC236}">
                <a16:creationId xmlns:a16="http://schemas.microsoft.com/office/drawing/2014/main" id="{60D5884F-DEA3-4C7B-A33F-F9145D483529}"/>
              </a:ext>
            </a:extLst>
          </p:cNvPr>
          <p:cNvSpPr/>
          <p:nvPr/>
        </p:nvSpPr>
        <p:spPr>
          <a:xfrm>
            <a:off x="7968773" y="3941002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>
            <a:extLst>
              <a:ext uri="{FF2B5EF4-FFF2-40B4-BE49-F238E27FC236}">
                <a16:creationId xmlns:a16="http://schemas.microsoft.com/office/drawing/2014/main" id="{49F56DB1-69D7-43A0-93F3-312A074859B4}"/>
              </a:ext>
            </a:extLst>
          </p:cNvPr>
          <p:cNvSpPr/>
          <p:nvPr/>
        </p:nvSpPr>
        <p:spPr>
          <a:xfrm>
            <a:off x="7968772" y="3157539"/>
            <a:ext cx="662441" cy="4286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4" name="Рукописный ввод 43">
                <a:extLst>
                  <a:ext uri="{FF2B5EF4-FFF2-40B4-BE49-F238E27FC236}">
                    <a16:creationId xmlns:a16="http://schemas.microsoft.com/office/drawing/2014/main" id="{A0E97146-1006-479B-B7B3-68BCA83AF921}"/>
                  </a:ext>
                </a:extLst>
              </p14:cNvPr>
              <p14:cNvContentPartPr/>
              <p14:nvPr/>
            </p14:nvContentPartPr>
            <p14:xfrm>
              <a:off x="6569446" y="2770532"/>
              <a:ext cx="1351080" cy="3616560"/>
            </p14:xfrm>
          </p:contentPart>
        </mc:Choice>
        <mc:Fallback xmlns="">
          <p:pic>
            <p:nvPicPr>
              <p:cNvPr id="44" name="Рукописный ввод 43">
                <a:extLst>
                  <a:ext uri="{FF2B5EF4-FFF2-40B4-BE49-F238E27FC236}">
                    <a16:creationId xmlns:a16="http://schemas.microsoft.com/office/drawing/2014/main" id="{A0E97146-1006-479B-B7B3-68BCA83AF921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560446" y="2761532"/>
                <a:ext cx="1368720" cy="3634200"/>
              </a:xfrm>
              <a:prstGeom prst="rect">
                <a:avLst/>
              </a:prstGeom>
            </p:spPr>
          </p:pic>
        </mc:Fallback>
      </mc:AlternateContent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id="{996AAB13-419F-4B4F-815B-5D432BAD140B}"/>
              </a:ext>
            </a:extLst>
          </p:cNvPr>
          <p:cNvCxnSpPr/>
          <p:nvPr/>
        </p:nvCxnSpPr>
        <p:spPr>
          <a:xfrm>
            <a:off x="4499992" y="1268760"/>
            <a:ext cx="0" cy="54700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5327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121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Century Gothic</vt:lpstr>
      <vt:lpstr>Times New Roman</vt:lpstr>
      <vt:lpstr>Wingdings 3</vt:lpstr>
      <vt:lpstr>Тема Office</vt:lpstr>
      <vt:lpstr>Легкий дым</vt:lpstr>
      <vt:lpstr>`Организация рабочего места обучающихся и педагогических работников МБОУ </vt:lpstr>
      <vt:lpstr>Вы можете не изменяться. Выживание не является обязанностью.                            Эдвард Деминг      `Система 5 S` </vt:lpstr>
      <vt:lpstr>Презентация PowerPoint</vt:lpstr>
      <vt:lpstr>1ШАГ: Сортировка (удаление ненужного)</vt:lpstr>
      <vt:lpstr>3 ШАГ: Соблюдение чистоты</vt:lpstr>
      <vt:lpstr>Подготовка к уроку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Marina Y</dc:creator>
  <cp:lastModifiedBy>Marina Y</cp:lastModifiedBy>
  <cp:revision>46</cp:revision>
  <dcterms:created xsi:type="dcterms:W3CDTF">2019-05-19T10:59:26Z</dcterms:created>
  <dcterms:modified xsi:type="dcterms:W3CDTF">2019-05-20T11:06:19Z</dcterms:modified>
</cp:coreProperties>
</file>