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4" r:id="rId3"/>
    <p:sldId id="295" r:id="rId4"/>
    <p:sldId id="296" r:id="rId5"/>
    <p:sldId id="298" r:id="rId6"/>
    <p:sldId id="299" r:id="rId7"/>
    <p:sldId id="300" r:id="rId8"/>
    <p:sldId id="301" r:id="rId9"/>
    <p:sldId id="302" r:id="rId10"/>
    <p:sldId id="29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9" autoAdjust="0"/>
    <p:restoredTop sz="94660"/>
  </p:normalViewPr>
  <p:slideViewPr>
    <p:cSldViewPr>
      <p:cViewPr varScale="1">
        <p:scale>
          <a:sx n="69" d="100"/>
          <a:sy n="69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545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6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20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2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77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71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370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1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44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51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47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F61F-2A29-4B7C-8ADA-AD94903073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26A31-A0FB-4A5E-B650-3E91D9FD9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76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357" y="2924944"/>
            <a:ext cx="7772400" cy="1584176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Виды культурных </a:t>
            </a:r>
            <a:r>
              <a:rPr lang="ru-RU" b="1" dirty="0" smtClean="0"/>
              <a:t>практик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/>
              <a:t>Подготовила: воспитатель</a:t>
            </a:r>
            <a:br>
              <a:rPr lang="ru-RU" sz="2700" b="1" dirty="0" smtClean="0"/>
            </a:br>
            <a:r>
              <a:rPr lang="ru-RU" sz="2700" b="1" dirty="0" err="1" smtClean="0"/>
              <a:t>Мусатова</a:t>
            </a:r>
            <a:r>
              <a:rPr lang="ru-RU" sz="2700" b="1" dirty="0" smtClean="0"/>
              <a:t> О. А.</a:t>
            </a:r>
            <a:endParaRPr lang="ru-RU" sz="2700" dirty="0"/>
          </a:p>
        </p:txBody>
      </p:sp>
      <p:pic>
        <p:nvPicPr>
          <p:cNvPr id="4" name="Picture 2" descr="D:\А линуся\Детский сад\МО 2015\для презентации картинки\shablon-deti-prevyu-1-600x4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" y="-3123728"/>
            <a:ext cx="9144000" cy="5544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394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А линуся\Детский сад\МО 2015\для презентации картинки\55d896f651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120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child.ru/assets/43014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66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СИТУАЦИИ ОБЩЕНИЯ И НАКОПЛЕНИЯ ПОЛОЖИТЕЛЬНОГО СОЦИАЛЬНО- ЭМОЦИОНАЛЬНОГО ОПЫТА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: формирование умения разрешать проблемные ситуации близкие для детей дошкольного возраста.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83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МАСТЕРСКИЕ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: создание условий для использования и применения знаний и умений детьми на практике, развитие творческих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способностей.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65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МУЗЫКАЛЬНО-ТЕАТРАЛЬНЫЕ И ЛИТЕРАТУРНЫЕ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ГОСТИНЫЕ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создание условий для творческой деятельности детей и свободного общения воспитателя и детей на литературном или музыкальном материале.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48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СЕНСОРНЫЕ И ИНТЕЛЛЕКТУАЛЬНЫЕ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ТРЕНИНГИ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Цель: развитие логического мышления, памяти, внимания, восприятия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04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Autofit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ДЕТСКИЙ ДОСУГ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Цель: создание условий для отдыха, развлечения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игры целенаправленно организуемые взрослыми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7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КОЛЛЕКТИВНАЯ И ИНДИВИДУАЛЬНАЯ ТРУДОВАЯ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проведения: 1. Хозяйственно-бытовой труд 2. Труд в природе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65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СОВМЕСТНАЯ ИГРА ВОСПИТАТЕЛЯ 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обогащение содержания творческих игр, освоение детьми игровых умений, необходимых для организации самостоятельной игры.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20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28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Виды культурных практик  Подготовила: воспитатель Мусатова О. А.</vt:lpstr>
      <vt:lpstr>Презентация PowerPoint</vt:lpstr>
      <vt:lpstr>СИТУАЦИИ ОБЩЕНИЯ И НАКОПЛЕНИЯ ПОЛОЖИТЕЛЬНОГО СОЦИАЛЬНО- ЭМОЦИОНАЛЬНОГО ОПЫТА    Цель: формирование умения разрешать проблемные ситуации близкие для детей дошкольного возраста.  </vt:lpstr>
      <vt:lpstr>ТВОРЧЕСКИЕ МАСТЕРСКИЕ    Цель: создание условий для использования и применения знаний и умений детьми на практике, развитие творческих способностей.</vt:lpstr>
      <vt:lpstr>МУЗЫКАЛЬНО-ТЕАТРАЛЬНЫЕ И ЛИТЕРАТУРНЫЕ ГОСТИНЫЕ   Цель: создание условий для творческой деятельности детей и свободного общения воспитателя и детей на литературном или музыкальном материале.  </vt:lpstr>
      <vt:lpstr>СЕНСОРНЫЕ И ИНТЕЛЛЕКТУАЛЬНЫЕ ТРЕНИНГИ     Цель: развитие логического мышления, памяти, внимания, восприятия.  </vt:lpstr>
      <vt:lpstr>ДЕТСКИЙ ДОСУГ  Цель: создание условий для отдыха, развлечения, игры целенаправленно организуемые взрослыми</vt:lpstr>
      <vt:lpstr>КОЛЛЕКТИВНАЯ И ИНДИВИДУАЛЬНАЯ ТРУДОВАЯ ДЕЯТЕЛЬНОСТЬ   Формы проведения: 1. Хозяйственно-бытовой труд 2. Труд в природе  </vt:lpstr>
      <vt:lpstr>  СОВМЕСТНАЯ ИГРА ВОСПИТАТЕЛЯ И ДЕТЕЙ   Цель: обогащение содержания творческих игр, освоение детьми игровых умений, необходимых для организации самостоятельной игры.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55</cp:revision>
  <dcterms:created xsi:type="dcterms:W3CDTF">2019-03-28T18:56:05Z</dcterms:created>
  <dcterms:modified xsi:type="dcterms:W3CDTF">2019-05-20T20:52:43Z</dcterms:modified>
</cp:coreProperties>
</file>