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412BE32-8D2B-4F5B-B439-85DF01CA76EE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B97037B-CAAF-4144-9D99-36C840B924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2"/>
            <a:ext cx="6815669" cy="5718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Издательство «Просвещение»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493827"/>
            <a:ext cx="6815669" cy="14845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для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чащихся 1-11 классов под</a:t>
            </a:r>
          </a:p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едакцией В.И. Лях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218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696036"/>
            <a:ext cx="9601197" cy="15899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программы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физической культуре является формирование у учащихся начальной школы основ здорового образа жизни, развитие творческой самостоятельности посредством освоения двигательной деятельности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183960" y="2954764"/>
            <a:ext cx="2099446" cy="3200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86536" y="3258948"/>
            <a:ext cx="2316954" cy="2896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11988" y="2954764"/>
            <a:ext cx="2289660" cy="320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842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-202826"/>
            <a:ext cx="9601196" cy="1119117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программы заключаются в следующем: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95401" y="1023582"/>
            <a:ext cx="9601196" cy="5199797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знакомство со знаниями о физкультурной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терминологии, средствах и методах физической культуры;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жизненно важные двигательные навыки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двигательный опыт посредством усложнения ранее освоенных двигательных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и умения, необходимые для выполнения физических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выбирать средства физической культуры в соответствии с различными целями, задачами и условиями, пользоваться этими умениями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навыками.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271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199" y="211015"/>
            <a:ext cx="9601196" cy="116058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отличия и преимущества программы физического воспитания В.И. Ляха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95401" y="1869743"/>
            <a:ext cx="9601196" cy="4006125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базовой и вариативной части;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для 2-х и 3-х уроков физкультуры в неделю;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Подробное описание содержания и методов физического воспитания как для урочной, так и внеклассной работы;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Удобная форма изложения материала, позволяющая легко планировать работу.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810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</TotalTime>
  <Words>150</Words>
  <Application>Microsoft Office PowerPoint</Application>
  <PresentationFormat>Произвольный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Начальная</vt:lpstr>
      <vt:lpstr>Издательство «Просвещение»</vt:lpstr>
      <vt:lpstr> Целью программы по физической культуре является формирование у учащихся начальной школы основ здорового образа жизни, развитие творческой самостоятельности посредством освоения двигательной деятельности</vt:lpstr>
      <vt:lpstr> Основные задачи программы заключаются в следующем:</vt:lpstr>
      <vt:lpstr>Основные отличия и преимущества программы физического воспитания В.И. Ляха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Издательство «Просвещение»</dc:title>
  <dc:creator>Пользователь Windows</dc:creator>
  <cp:lastModifiedBy>svarshik</cp:lastModifiedBy>
  <cp:revision>6</cp:revision>
  <dcterms:created xsi:type="dcterms:W3CDTF">2019-03-28T05:47:22Z</dcterms:created>
  <dcterms:modified xsi:type="dcterms:W3CDTF">2019-05-19T22:19:18Z</dcterms:modified>
</cp:coreProperties>
</file>