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7" r:id="rId3"/>
    <p:sldId id="264" r:id="rId4"/>
    <p:sldId id="256" r:id="rId5"/>
    <p:sldId id="258" r:id="rId6"/>
    <p:sldId id="271" r:id="rId7"/>
    <p:sldId id="267" r:id="rId8"/>
    <p:sldId id="266" r:id="rId9"/>
    <p:sldId id="269" r:id="rId10"/>
    <p:sldId id="263" r:id="rId11"/>
    <p:sldId id="259" r:id="rId12"/>
    <p:sldId id="268" r:id="rId13"/>
    <p:sldId id="261" r:id="rId14"/>
    <p:sldId id="262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im0-tub-ru.yandex.net/i?id=87700cb438d687d1084683c339057205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im0-tub-ru.yandex.net/i?id=3af09a41a9c9f2142600571d8089b42f-sr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im0-tub-ru.yandex.net/i?id=45532aa42d63f4bee1581e94fc44f8b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s://im0-tub-ru.yandex.net/i?id=220cfd6b1d467855cfcacd8e1c519471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Обобщение: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Использовать оптимальные формы совместной  работы школы и семьи в интересах личности ребенка;</a:t>
            </a:r>
            <a:endParaRPr lang="ru-RU" dirty="0" smtClean="0"/>
          </a:p>
          <a:p>
            <a:r>
              <a:rPr lang="ru-RU" dirty="0" smtClean="0"/>
              <a:t>Чаще сотрудничать;</a:t>
            </a:r>
          </a:p>
          <a:p>
            <a:r>
              <a:rPr lang="ru-RU" dirty="0" smtClean="0"/>
              <a:t>Проводить совместные мероприятия по различным направлениям;</a:t>
            </a:r>
          </a:p>
          <a:p>
            <a:r>
              <a:rPr lang="ru-RU" dirty="0" smtClean="0"/>
              <a:t>Уделять больше внимания и любви своим детям.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e7c98c3824c75dff44bde489cbc53df3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40" name="Picture 4" descr="https://im0-tub-ru.yandex.net/i?id=61ea6d97ba5226923ca7a8ea06c2977c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 участие!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146" name="AutoShape 2" descr="https://media.istockphoto.com/vectors/leaf-in-hands-vector-id176511043?k=6&amp;m=176511043&amp;s=612x612&amp;w=0&amp;h=bAa-JyJi48ysTPi6rEiDPttFto3_GJrKVms4NRjtwh0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F:\istockphoto-176511043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42976" y="0"/>
            <a:ext cx="7246549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Роль семьи в воспитательной </a:t>
            </a:r>
          </a:p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</a:rPr>
              <a:t>работе школы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F:\istockphoto-176511043-612x6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B050"/>
                </a:solidFill>
              </a:rPr>
              <a:t>Цель: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</a:rPr>
              <a:t>-поиск оптимальных форм совместной работы школы и семьи в интересах ребенка.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6124"/>
            <a:ext cx="8229600" cy="32884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70" name="AutoShape 2" descr="https://media.istockphoto.com/vectors/leaf-in-hands-vector-id176511043?k=6&amp;m=176511043&amp;s=612x612&amp;w=0&amp;h=bAa-JyJi48ysTPi6rEiDPttFto3_GJrKVms4NRjtwh0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2" name="AutoShape 4" descr="https://media.istockphoto.com/vectors/leaf-in-hands-vector-id176511043?k=6&amp;m=176511043&amp;s=612x612&amp;w=0&amp;h=bAa-JyJi48ysTPi6rEiDPttFto3_GJrKVms4NRjtwh0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s://media.istockphoto.com/vectors/leaf-in-hands-vector-id176511043?k=6&amp;m=176511043&amp;s=612x612&amp;w=0&amp;h=bAa-JyJi48ysTPi6rEiDPttFto3_GJrKVms4NRjtwh0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https://ds01.infourok.ru/uploads/ex/0a82/0000a6c1-6cdcb7ec/1/img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29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im0-tub-ru.yandex.net/i?id=f0c0bbdbe910e80f9df3e99869db01eb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s://im0-tub-ru.yandex.net/i?id=fd6d5d349d8668bba5b93da4a10e453c-sr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05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s://im0-tub-ru.yandex.net/i?id=f9b70d0083fd0c77cfe9ab9ba3e48059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s://ds03.infourok.ru/uploads/ex/10c8/00004b5f-2d3163ab/64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im0-tub-ru.yandex.net/i?id=51c56fcfb500a44c6f928ebe59beb19d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68</TotalTime>
  <Words>47</Words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Городская</vt:lpstr>
      <vt:lpstr>Слайд 1</vt:lpstr>
      <vt:lpstr>Слайд 2</vt:lpstr>
      <vt:lpstr>Цель:  -поиск оптимальных форм совместной работы школы и семьи в интересах ребенка.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Обобщение: 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Софка</dc:creator>
  <cp:lastModifiedBy>Админ</cp:lastModifiedBy>
  <cp:revision>8</cp:revision>
  <dcterms:created xsi:type="dcterms:W3CDTF">2019-04-16T07:42:20Z</dcterms:created>
  <dcterms:modified xsi:type="dcterms:W3CDTF">2019-04-16T09:01:21Z</dcterms:modified>
</cp:coreProperties>
</file>