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1" r:id="rId3"/>
    <p:sldId id="257" r:id="rId4"/>
    <p:sldId id="260" r:id="rId5"/>
    <p:sldId id="258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DA8BB813-E90F-4CB2-B534-76789CA9EB29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4F8DE71F-738C-43C8-8923-F4C6AF2930DC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1133008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BB813-E90F-4CB2-B534-76789CA9EB29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DE71F-738C-43C8-8923-F4C6AF2930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188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BB813-E90F-4CB2-B534-76789CA9EB29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DE71F-738C-43C8-8923-F4C6AF2930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7050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BB813-E90F-4CB2-B534-76789CA9EB29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DE71F-738C-43C8-8923-F4C6AF2930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71020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BB813-E90F-4CB2-B534-76789CA9EB29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DE71F-738C-43C8-8923-F4C6AF2930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46606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BB813-E90F-4CB2-B534-76789CA9EB29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DE71F-738C-43C8-8923-F4C6AF2930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15228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BB813-E90F-4CB2-B534-76789CA9EB29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DE71F-738C-43C8-8923-F4C6AF2930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3892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BB813-E90F-4CB2-B534-76789CA9EB29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DE71F-738C-43C8-8923-F4C6AF2930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4451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BB813-E90F-4CB2-B534-76789CA9EB29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DE71F-738C-43C8-8923-F4C6AF2930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4599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DA8BB813-E90F-4CB2-B534-76789CA9EB29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4F8DE71F-738C-43C8-8923-F4C6AF2930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7778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BB813-E90F-4CB2-B534-76789CA9EB29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4F8DE71F-738C-43C8-8923-F4C6AF2930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174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BB813-E90F-4CB2-B534-76789CA9EB29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DE71F-738C-43C8-8923-F4C6AF2930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09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BB813-E90F-4CB2-B534-76789CA9EB29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DE71F-738C-43C8-8923-F4C6AF2930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487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BB813-E90F-4CB2-B534-76789CA9EB29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DE71F-738C-43C8-8923-F4C6AF2930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213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BB813-E90F-4CB2-B534-76789CA9EB29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DE71F-738C-43C8-8923-F4C6AF2930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061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BB813-E90F-4CB2-B534-76789CA9EB29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DE71F-738C-43C8-8923-F4C6AF2930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97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BB813-E90F-4CB2-B534-76789CA9EB29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DE71F-738C-43C8-8923-F4C6AF2930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7207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A8BB813-E90F-4CB2-B534-76789CA9EB29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8DE71F-738C-43C8-8923-F4C6AF2930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314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204864"/>
            <a:ext cx="9144000" cy="2304256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>
                <a:solidFill>
                  <a:schemeClr val="tx1"/>
                </a:solidFill>
              </a:rPr>
              <a:t>«Система Д.Б. </a:t>
            </a:r>
            <a:r>
              <a:rPr lang="ru-RU" sz="4400" b="1" dirty="0" err="1">
                <a:solidFill>
                  <a:schemeClr val="tx1"/>
                </a:solidFill>
              </a:rPr>
              <a:t>Эльконина</a:t>
            </a:r>
            <a:r>
              <a:rPr lang="ru-RU" sz="4400" b="1" dirty="0">
                <a:solidFill>
                  <a:schemeClr val="tx1"/>
                </a:solidFill>
              </a:rPr>
              <a:t> – </a:t>
            </a:r>
            <a:br>
              <a:rPr lang="ru-RU" sz="4400" b="1" dirty="0">
                <a:solidFill>
                  <a:schemeClr val="tx1"/>
                </a:solidFill>
              </a:rPr>
            </a:br>
            <a:r>
              <a:rPr lang="ru-RU" sz="4400" b="1" dirty="0">
                <a:solidFill>
                  <a:schemeClr val="tx1"/>
                </a:solidFill>
              </a:rPr>
              <a:t>В.В. Давыдова»</a:t>
            </a:r>
          </a:p>
        </p:txBody>
      </p:sp>
    </p:spTree>
    <p:extLst>
      <p:ext uri="{BB962C8B-B14F-4D97-AF65-F5344CB8AC3E}">
        <p14:creationId xmlns:p14="http://schemas.microsoft.com/office/powerpoint/2010/main" val="1074677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4797152"/>
            <a:ext cx="4067944" cy="2051760"/>
          </a:xfrm>
        </p:spPr>
        <p:txBody>
          <a:bodyPr>
            <a:normAutofit/>
          </a:bodyPr>
          <a:lstStyle/>
          <a:p>
            <a:pPr marL="109728" indent="0" algn="just">
              <a:buNone/>
            </a:pPr>
            <a:r>
              <a:rPr lang="ru-RU" sz="2000" b="1" dirty="0"/>
              <a:t>Василий Васильевич Давыдов </a:t>
            </a:r>
          </a:p>
          <a:p>
            <a:pPr marL="109728" indent="0" algn="just">
              <a:buNone/>
            </a:pPr>
            <a:r>
              <a:rPr lang="ru-RU" sz="2000" b="1" dirty="0"/>
              <a:t>(31 августа 1930 — 19 марта 1998) — советский и российский педагог и психолог.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3672408" cy="4631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427984" y="483342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000" b="1" dirty="0"/>
              <a:t>Даниил Борисович </a:t>
            </a:r>
            <a:r>
              <a:rPr lang="ru-RU" sz="2000" b="1" dirty="0" err="1"/>
              <a:t>Эльконин</a:t>
            </a:r>
            <a:r>
              <a:rPr lang="ru-RU" sz="2000" b="1" dirty="0"/>
              <a:t> (16 февраля 1904— 4 октября 1984) — советский психолог, автор оригинального направления в детской и педагогической психологии.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2505" y="188640"/>
            <a:ext cx="3862958" cy="4645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8191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109728" indent="0" algn="just">
              <a:buNone/>
            </a:pPr>
            <a:r>
              <a:rPr lang="ru-RU" dirty="0"/>
              <a:t>	Особенностью системы являются разнообразные групповые дискуссионные формы работы, в ходе которой дети открывают для себя основное содержание учебных предметов. Знания не даются детям в виде готовых правил, аксиом, схем. Отметок детям в начальной школе не ставят, учитель совместно с учениками оценивает результаты обучения на качественном уровне, что создает атмосферу психологического комфорта. 	Домашние задания сведены к минимуму, усвоение и закрепление учебного материала происходит на уроках. </a:t>
            </a:r>
          </a:p>
        </p:txBody>
      </p:sp>
    </p:spTree>
    <p:extLst>
      <p:ext uri="{BB962C8B-B14F-4D97-AF65-F5344CB8AC3E}">
        <p14:creationId xmlns:p14="http://schemas.microsoft.com/office/powerpoint/2010/main" val="4233806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109728" indent="0" algn="just">
              <a:buNone/>
            </a:pPr>
            <a:r>
              <a:rPr lang="ru-RU" sz="2800" dirty="0"/>
              <a:t>	</a:t>
            </a:r>
            <a:r>
              <a:rPr lang="ru-RU" sz="3600" b="1" dirty="0"/>
              <a:t>Основная цель обучения </a:t>
            </a:r>
            <a:r>
              <a:rPr lang="ru-RU" sz="3600" dirty="0"/>
              <a:t>– формирование системы научных понятий, а также  учебной самостоятельности, инициативности. </a:t>
            </a:r>
          </a:p>
          <a:p>
            <a:pPr marL="109728" indent="0" algn="just">
              <a:buNone/>
            </a:pPr>
            <a:endParaRPr lang="ru-RU" sz="3600" dirty="0"/>
          </a:p>
          <a:p>
            <a:pPr marL="109728" indent="0" algn="just">
              <a:buNone/>
            </a:pPr>
            <a:r>
              <a:rPr lang="ru-RU" sz="3600" b="1" dirty="0"/>
              <a:t>	Результат обучения </a:t>
            </a:r>
            <a:r>
              <a:rPr lang="ru-RU" sz="3600" dirty="0"/>
              <a:t>- на выходе из школы иметь развитую, свободную личность.</a:t>
            </a:r>
          </a:p>
        </p:txBody>
      </p:sp>
    </p:spTree>
    <p:extLst>
      <p:ext uri="{BB962C8B-B14F-4D97-AF65-F5344CB8AC3E}">
        <p14:creationId xmlns:p14="http://schemas.microsoft.com/office/powerpoint/2010/main" val="2267801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В системе Д.Б. </a:t>
            </a:r>
            <a:r>
              <a:rPr lang="ru-RU" sz="2800" dirty="0" err="1">
                <a:solidFill>
                  <a:schemeClr val="tx1"/>
                </a:solidFill>
              </a:rPr>
              <a:t>Эльконина</a:t>
            </a:r>
            <a:r>
              <a:rPr lang="ru-RU" sz="2800" dirty="0">
                <a:solidFill>
                  <a:schemeClr val="tx1"/>
                </a:solidFill>
              </a:rPr>
              <a:t> – В.В. Давыдова обучение строится в соответствии с тремя принципами: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1481328"/>
            <a:ext cx="9144000" cy="5376672"/>
          </a:xfrm>
        </p:spPr>
        <p:txBody>
          <a:bodyPr>
            <a:normAutofit/>
          </a:bodyPr>
          <a:lstStyle/>
          <a:p>
            <a:pPr marL="109728" indent="0" algn="just">
              <a:buNone/>
            </a:pPr>
            <a:r>
              <a:rPr lang="ru-RU" dirty="0"/>
              <a:t>	1. Предметом усвоения являются общие способы действия — способы решения класса задач. С них начинается освоение учебного предмета. </a:t>
            </a:r>
          </a:p>
          <a:p>
            <a:pPr marL="109728" indent="0" algn="just">
              <a:buNone/>
            </a:pPr>
            <a:r>
              <a:rPr lang="ru-RU" dirty="0"/>
              <a:t>	2. Освоение общего способа ни в коем случае не может быть его сообщением — информацией о нем. Оно должно быть выстроено как учебная деятельность, начинающиеся с предметно-практического действия. </a:t>
            </a:r>
          </a:p>
          <a:p>
            <a:pPr marL="109728" indent="0" algn="just">
              <a:buNone/>
            </a:pPr>
            <a:r>
              <a:rPr lang="ru-RU" dirty="0"/>
              <a:t>	3. Ученическая работа строится как поиск и проба средств решения задачи. Поэтому суждение ученика, отличающееся от общепринятого, рассматривается не как ошибка, а как проба мысли.</a:t>
            </a:r>
          </a:p>
        </p:txBody>
      </p:sp>
    </p:spTree>
    <p:extLst>
      <p:ext uri="{BB962C8B-B14F-4D97-AF65-F5344CB8AC3E}">
        <p14:creationId xmlns:p14="http://schemas.microsoft.com/office/powerpoint/2010/main" val="33892078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УМК системы Д.Б. </a:t>
            </a:r>
            <a:r>
              <a:rPr lang="ru-RU" sz="2800" dirty="0" err="1">
                <a:solidFill>
                  <a:schemeClr val="tx1"/>
                </a:solidFill>
              </a:rPr>
              <a:t>Эльконина</a:t>
            </a:r>
            <a:r>
              <a:rPr lang="ru-RU" sz="2800" dirty="0">
                <a:solidFill>
                  <a:schemeClr val="tx1"/>
                </a:solidFill>
              </a:rPr>
              <a:t> - В.В. Давыдова включает в себя следующие завершенные предметные линии учебников: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1481328"/>
            <a:ext cx="9144000" cy="5376672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2800" b="1" dirty="0"/>
              <a:t>- Русский язык.</a:t>
            </a:r>
          </a:p>
          <a:p>
            <a:pPr marL="109728" indent="0">
              <a:buNone/>
            </a:pPr>
            <a:r>
              <a:rPr lang="ru-RU" dirty="0"/>
              <a:t>Букварь. Авторы: </a:t>
            </a:r>
            <a:r>
              <a:rPr lang="ru-RU" dirty="0" err="1"/>
              <a:t>Репкин</a:t>
            </a:r>
            <a:r>
              <a:rPr lang="ru-RU" dirty="0"/>
              <a:t> В.В, </a:t>
            </a:r>
            <a:r>
              <a:rPr lang="ru-RU" dirty="0" err="1"/>
              <a:t>Восторгова</a:t>
            </a:r>
            <a:r>
              <a:rPr lang="ru-RU" dirty="0"/>
              <a:t> Е.В., Левин В.А. </a:t>
            </a:r>
          </a:p>
          <a:p>
            <a:pPr marL="109728" indent="0">
              <a:buNone/>
            </a:pPr>
            <a:r>
              <a:rPr lang="ru-RU" dirty="0"/>
              <a:t>Русский язык. Авторы: </a:t>
            </a:r>
            <a:r>
              <a:rPr lang="ru-RU" dirty="0" err="1"/>
              <a:t>Репкин</a:t>
            </a:r>
            <a:r>
              <a:rPr lang="ru-RU" dirty="0"/>
              <a:t> В.В., </a:t>
            </a:r>
            <a:r>
              <a:rPr lang="ru-RU" dirty="0" err="1"/>
              <a:t>Восторгова</a:t>
            </a:r>
            <a:r>
              <a:rPr lang="ru-RU" dirty="0"/>
              <a:t> Е.В., Некрасова Т.В.    </a:t>
            </a:r>
          </a:p>
          <a:p>
            <a:pPr marL="109728" indent="0">
              <a:buNone/>
            </a:pPr>
            <a:r>
              <a:rPr lang="ru-RU" sz="2800" b="1" dirty="0"/>
              <a:t>- Русский язык. </a:t>
            </a:r>
            <a:r>
              <a:rPr lang="ru-RU" dirty="0"/>
              <a:t>Авторы: </a:t>
            </a:r>
            <a:r>
              <a:rPr lang="ru-RU" dirty="0" err="1"/>
              <a:t>Ломакович</a:t>
            </a:r>
            <a:r>
              <a:rPr lang="ru-RU" dirty="0"/>
              <a:t> С.В., Тимченко Л.И. </a:t>
            </a:r>
          </a:p>
          <a:p>
            <a:pPr marL="109728" indent="0">
              <a:buNone/>
            </a:pPr>
            <a:r>
              <a:rPr lang="ru-RU" sz="2800" b="1" dirty="0"/>
              <a:t>- Литературное чтение. </a:t>
            </a:r>
            <a:r>
              <a:rPr lang="ru-RU" dirty="0"/>
              <a:t>Автор: Матвеева Е.И. </a:t>
            </a:r>
          </a:p>
          <a:p>
            <a:pPr marL="109728" indent="0">
              <a:buNone/>
            </a:pPr>
            <a:r>
              <a:rPr lang="ru-RU" b="1" dirty="0"/>
              <a:t>- Математика</a:t>
            </a:r>
            <a:r>
              <a:rPr lang="ru-RU" sz="2800" b="1" dirty="0"/>
              <a:t>. </a:t>
            </a:r>
            <a:r>
              <a:rPr lang="ru-RU" sz="2800" dirty="0"/>
              <a:t>Автор: Александрова Э.И.  </a:t>
            </a:r>
          </a:p>
          <a:p>
            <a:pPr marL="109728" indent="0">
              <a:buNone/>
            </a:pPr>
            <a:r>
              <a:rPr lang="ru-RU" sz="2800" b="1" dirty="0"/>
              <a:t>- Математика. </a:t>
            </a:r>
            <a:r>
              <a:rPr lang="ru-RU" dirty="0"/>
              <a:t>Авторы:  Давыдов В.В., Горбов С.Ф., Микулина Г.Г., О.В. Савельева.  </a:t>
            </a:r>
          </a:p>
          <a:p>
            <a:pPr marL="109728" indent="0">
              <a:buNone/>
            </a:pPr>
            <a:r>
              <a:rPr lang="ru-RU" sz="2800" b="1" dirty="0"/>
              <a:t>- Окружающий мир. </a:t>
            </a:r>
            <a:r>
              <a:rPr lang="ru-RU" dirty="0"/>
              <a:t>Авторы: </a:t>
            </a:r>
            <a:r>
              <a:rPr lang="ru-RU" dirty="0" err="1"/>
              <a:t>Чудинова</a:t>
            </a:r>
            <a:r>
              <a:rPr lang="ru-RU" dirty="0"/>
              <a:t> Е.В., </a:t>
            </a:r>
            <a:r>
              <a:rPr lang="ru-RU" dirty="0" err="1"/>
              <a:t>Букварева</a:t>
            </a:r>
            <a:r>
              <a:rPr lang="ru-RU" dirty="0"/>
              <a:t> Е.Н.</a:t>
            </a:r>
          </a:p>
        </p:txBody>
      </p:sp>
    </p:spTree>
    <p:extLst>
      <p:ext uri="{BB962C8B-B14F-4D97-AF65-F5344CB8AC3E}">
        <p14:creationId xmlns:p14="http://schemas.microsoft.com/office/powerpoint/2010/main" val="4580156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21</TotalTime>
  <Words>218</Words>
  <Application>Microsoft Office PowerPoint</Application>
  <PresentationFormat>Экран (4:3)</PresentationFormat>
  <Paragraphs>21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Corbel</vt:lpstr>
      <vt:lpstr>Параллакс</vt:lpstr>
      <vt:lpstr>«Система Д.Б. Эльконина –  В.В. Давыдова»</vt:lpstr>
      <vt:lpstr>Презентация PowerPoint</vt:lpstr>
      <vt:lpstr>Презентация PowerPoint</vt:lpstr>
      <vt:lpstr>Презентация PowerPoint</vt:lpstr>
      <vt:lpstr>В системе Д.Б. Эльконина – В.В. Давыдова обучение строится в соответствии с тремя принципами:</vt:lpstr>
      <vt:lpstr>УМК системы Д.Б. Эльконина - В.В. Давыдова включает в себя следующие завершенные предметные линии учебников: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«Система Д.Б. Эльконина –  В.В. Давыдова»</dc:title>
  <dc:creator>АНТОН</dc:creator>
  <cp:lastModifiedBy>АДМИН</cp:lastModifiedBy>
  <cp:revision>4</cp:revision>
  <dcterms:created xsi:type="dcterms:W3CDTF">2019-05-15T16:09:52Z</dcterms:created>
  <dcterms:modified xsi:type="dcterms:W3CDTF">2019-05-20T00:42:03Z</dcterms:modified>
</cp:coreProperties>
</file>