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2" r:id="rId15"/>
    <p:sldId id="269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764704"/>
            <a:ext cx="7175351" cy="416075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Презентация на тему: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b="1" i="1" dirty="0" smtClean="0"/>
              <a:t>«</a:t>
            </a:r>
            <a:r>
              <a:rPr lang="ru-RU" b="1" i="1" dirty="0"/>
              <a:t>Снятие психоэмоционального напряжения у дошкольников»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4941168"/>
            <a:ext cx="4050973" cy="882119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b="1" dirty="0" smtClean="0"/>
              <a:t>Подготовила  воспитатель 1 категории</a:t>
            </a:r>
          </a:p>
          <a:p>
            <a:pPr algn="ctr"/>
            <a:r>
              <a:rPr lang="ru-RU" b="1" dirty="0" err="1" smtClean="0"/>
              <a:t>Ваккер</a:t>
            </a:r>
            <a:r>
              <a:rPr lang="ru-RU" b="1" dirty="0" smtClean="0"/>
              <a:t> О.В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3948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260648"/>
            <a:ext cx="396044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FF00"/>
                </a:solidFill>
              </a:rPr>
              <a:t>3.Расслабление туловища</a:t>
            </a:r>
            <a:endParaRPr lang="ru-RU" sz="2800" dirty="0">
              <a:solidFill>
                <a:srgbClr val="FFFF00"/>
              </a:solidFill>
            </a:endParaRPr>
          </a:p>
          <a:p>
            <a:r>
              <a:rPr lang="ru-RU" sz="2400" dirty="0">
                <a:solidFill>
                  <a:srgbClr val="FFFF00"/>
                </a:solidFill>
              </a:rPr>
              <a:t>«Штанга» </a:t>
            </a:r>
          </a:p>
          <a:p>
            <a:r>
              <a:rPr lang="ru-RU" b="1" dirty="0"/>
              <a:t>В.: Будем заниматься спортом! Встаньте! </a:t>
            </a:r>
            <a:r>
              <a:rPr lang="ru-RU" b="1" dirty="0" err="1"/>
              <a:t>Представьте,что</a:t>
            </a:r>
            <a:r>
              <a:rPr lang="ru-RU" b="1" dirty="0"/>
              <a:t> мы  поднимаем тяжелую штангу. </a:t>
            </a:r>
            <a:r>
              <a:rPr lang="ru-RU" b="1" dirty="0" err="1"/>
              <a:t>Наклонитесь,возьмите</a:t>
            </a:r>
            <a:r>
              <a:rPr lang="ru-RU" b="1" dirty="0"/>
              <a:t> её</a:t>
            </a:r>
            <a:r>
              <a:rPr lang="ru-RU" b="1" dirty="0" smtClean="0"/>
              <a:t>.</a:t>
            </a:r>
          </a:p>
          <a:p>
            <a:r>
              <a:rPr lang="ru-RU" b="1" dirty="0" smtClean="0"/>
              <a:t> </a:t>
            </a:r>
            <a:r>
              <a:rPr lang="ru-RU" b="1" dirty="0"/>
              <a:t>Сожмите в </a:t>
            </a:r>
            <a:r>
              <a:rPr lang="ru-RU" b="1" dirty="0" err="1"/>
              <a:t>кулаки.Медленно</a:t>
            </a:r>
            <a:r>
              <a:rPr lang="ru-RU" b="1" dirty="0"/>
              <a:t> поднимите руки. Они </a:t>
            </a:r>
            <a:r>
              <a:rPr lang="ru-RU" b="1" dirty="0" err="1"/>
              <a:t>напряжены.Тяжело!Устали</a:t>
            </a:r>
            <a:r>
              <a:rPr lang="ru-RU" b="1" dirty="0"/>
              <a:t> и бросили штангу. </a:t>
            </a:r>
          </a:p>
          <a:p>
            <a:r>
              <a:rPr lang="ru-RU" b="1" i="1" dirty="0"/>
              <a:t>Мы готовимся к рекорду,</a:t>
            </a:r>
          </a:p>
          <a:p>
            <a:r>
              <a:rPr lang="ru-RU" b="1" i="1" dirty="0"/>
              <a:t>Будем заниматься спортом!</a:t>
            </a:r>
          </a:p>
          <a:p>
            <a:r>
              <a:rPr lang="ru-RU" b="1" i="1" dirty="0"/>
              <a:t>Штангу с пола поднимаем…</a:t>
            </a:r>
          </a:p>
          <a:p>
            <a:r>
              <a:rPr lang="ru-RU" b="1" i="1" dirty="0"/>
              <a:t>Крепко держим…  И бросаем!</a:t>
            </a:r>
          </a:p>
          <a:p>
            <a:r>
              <a:rPr lang="ru-RU" b="1" i="1" dirty="0"/>
              <a:t>Наши мышцы не устали</a:t>
            </a:r>
          </a:p>
          <a:p>
            <a:r>
              <a:rPr lang="ru-RU" b="1" i="1" dirty="0"/>
              <a:t>И ещё послушней стали!</a:t>
            </a:r>
          </a:p>
          <a:p>
            <a:r>
              <a:rPr lang="ru-RU" b="1" i="1" dirty="0"/>
              <a:t>Нам становится понятно: </a:t>
            </a:r>
          </a:p>
          <a:p>
            <a:r>
              <a:rPr lang="ru-RU" b="1" i="1" dirty="0"/>
              <a:t>Расслабление приятно!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19270"/>
            <a:ext cx="5148064" cy="33377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356992"/>
            <a:ext cx="5076056" cy="32918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59809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9269" y="116632"/>
            <a:ext cx="8640960" cy="201622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«Кораблик» </a:t>
            </a:r>
          </a:p>
          <a:p>
            <a:r>
              <a:rPr lang="ru-RU" dirty="0"/>
              <a:t>В.: Представьте </a:t>
            </a:r>
            <a:r>
              <a:rPr lang="ru-RU" dirty="0" err="1"/>
              <a:t>себе,что</a:t>
            </a:r>
            <a:r>
              <a:rPr lang="ru-RU" dirty="0"/>
              <a:t> мы на кораблике. Качает. Чтобы не </a:t>
            </a:r>
            <a:r>
              <a:rPr lang="ru-RU" dirty="0" err="1"/>
              <a:t>упасть,расставьте</a:t>
            </a:r>
            <a:r>
              <a:rPr lang="ru-RU" dirty="0"/>
              <a:t> ноги </a:t>
            </a:r>
            <a:r>
              <a:rPr lang="ru-RU" dirty="0" err="1"/>
              <a:t>пошире</a:t>
            </a:r>
            <a:r>
              <a:rPr lang="ru-RU" dirty="0"/>
              <a:t> и прижмите их к полу. Руки сцепите за спиной. Качнуло палубу-прижмем  к </a:t>
            </a:r>
            <a:r>
              <a:rPr lang="ru-RU" dirty="0" err="1"/>
              <a:t>плу</a:t>
            </a:r>
            <a:r>
              <a:rPr lang="ru-RU" dirty="0"/>
              <a:t> правую ногу. Выпрямились! Расслабились! Качнуло в другую сторону-прижимаем левую ногу. Выпрямились. Слушайте и делайте ,как я. Вдох-выдох!</a:t>
            </a:r>
          </a:p>
          <a:p>
            <a:r>
              <a:rPr lang="ru-RU" dirty="0"/>
              <a:t>(покачиваться из стороны в сторону, напрягая и расслабляя ноги)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9269" y="2204864"/>
            <a:ext cx="4320480" cy="465313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/>
              <a:t>Стало палубу качать,</a:t>
            </a:r>
          </a:p>
          <a:p>
            <a:pPr algn="ctr"/>
            <a:r>
              <a:rPr lang="ru-RU" b="1" i="1" dirty="0"/>
              <a:t>Ногу к палубе прижать.</a:t>
            </a:r>
          </a:p>
          <a:p>
            <a:pPr algn="ctr"/>
            <a:r>
              <a:rPr lang="ru-RU" b="1" i="1" dirty="0"/>
              <a:t>Крепче ногу прижимаем,</a:t>
            </a:r>
          </a:p>
          <a:p>
            <a:pPr algn="ctr"/>
            <a:r>
              <a:rPr lang="ru-RU" b="1" i="1" dirty="0"/>
              <a:t>А другую – расслабляем!</a:t>
            </a:r>
          </a:p>
          <a:p>
            <a:pPr algn="ctr"/>
            <a:r>
              <a:rPr lang="ru-RU" b="1" i="1" dirty="0"/>
              <a:t>Снова руки на колени,</a:t>
            </a:r>
          </a:p>
          <a:p>
            <a:pPr algn="ctr"/>
            <a:r>
              <a:rPr lang="ru-RU" b="1" i="1" dirty="0"/>
              <a:t>А теперь немного лени…</a:t>
            </a:r>
          </a:p>
          <a:p>
            <a:pPr algn="ctr"/>
            <a:r>
              <a:rPr lang="ru-RU" b="1" i="1" dirty="0"/>
              <a:t> Напряженье улетело –</a:t>
            </a:r>
          </a:p>
          <a:p>
            <a:pPr algn="ctr"/>
            <a:r>
              <a:rPr lang="ru-RU" b="1" i="1" dirty="0"/>
              <a:t>И расслаблено всё тело…</a:t>
            </a:r>
          </a:p>
          <a:p>
            <a:pPr algn="ctr"/>
            <a:r>
              <a:rPr lang="ru-RU" b="1" i="1" dirty="0"/>
              <a:t>Наши мышцы не устали</a:t>
            </a:r>
          </a:p>
          <a:p>
            <a:pPr algn="ctr"/>
            <a:r>
              <a:rPr lang="ru-RU" b="1" i="1" dirty="0"/>
              <a:t>И ещё послушней стали.</a:t>
            </a:r>
          </a:p>
          <a:p>
            <a:pPr algn="ctr"/>
            <a:r>
              <a:rPr lang="ru-RU" b="1" i="1" dirty="0"/>
              <a:t>Дышится ровно…легко…глубоко…</a:t>
            </a:r>
          </a:p>
          <a:p>
            <a:pPr algn="just"/>
            <a:r>
              <a:rPr lang="ru-RU" b="1" i="1" dirty="0"/>
              <a:t>Наша игра закончилась</a:t>
            </a:r>
            <a:r>
              <a:rPr lang="ru-RU" b="1" i="1" dirty="0" smtClean="0"/>
              <a:t>. </a:t>
            </a:r>
            <a:r>
              <a:rPr lang="ru-RU" b="1" i="1" dirty="0"/>
              <a:t>Вы </a:t>
            </a:r>
            <a:r>
              <a:rPr lang="ru-RU" b="1" i="1" dirty="0" err="1" smtClean="0"/>
              <a:t>немногоотдохнули,успокоились</a:t>
            </a:r>
            <a:r>
              <a:rPr lang="ru-RU" b="1" i="1" dirty="0"/>
              <a:t>. </a:t>
            </a:r>
            <a:r>
              <a:rPr lang="ru-RU" b="1" i="1" dirty="0" err="1"/>
              <a:t>Поняли,как</a:t>
            </a:r>
            <a:r>
              <a:rPr lang="ru-RU" b="1" i="1" dirty="0"/>
              <a:t> можно расслабить </a:t>
            </a:r>
            <a:r>
              <a:rPr lang="ru-RU" b="1" i="1" dirty="0" err="1"/>
              <a:t>руки,ноги</a:t>
            </a:r>
            <a:r>
              <a:rPr lang="ru-RU" b="1" i="1" dirty="0"/>
              <a:t> и всё тело.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392" y="2204864"/>
            <a:ext cx="3925079" cy="2326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502274"/>
            <a:ext cx="4104456" cy="2355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2440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260648"/>
            <a:ext cx="4572000" cy="59400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FFFF00"/>
                </a:solidFill>
              </a:rPr>
              <a:t>4. Расслабление мышц живота</a:t>
            </a:r>
            <a:r>
              <a:rPr lang="ru-RU" b="1" dirty="0"/>
              <a:t>.</a:t>
            </a:r>
            <a:endParaRPr lang="ru-RU" dirty="0"/>
          </a:p>
          <a:p>
            <a:r>
              <a:rPr lang="ru-RU" dirty="0" err="1"/>
              <a:t>В.:Начинаем</a:t>
            </a:r>
            <a:r>
              <a:rPr lang="ru-RU" dirty="0"/>
              <a:t> игру. Руки положите на </a:t>
            </a:r>
            <a:r>
              <a:rPr lang="ru-RU" dirty="0" err="1"/>
              <a:t>колени,успокойтесь</a:t>
            </a:r>
            <a:r>
              <a:rPr lang="ru-RU" dirty="0"/>
              <a:t>. </a:t>
            </a:r>
          </a:p>
          <a:p>
            <a:r>
              <a:rPr lang="ru-RU" dirty="0"/>
              <a:t>Напряженье улетело</a:t>
            </a:r>
          </a:p>
          <a:p>
            <a:r>
              <a:rPr lang="ru-RU" dirty="0"/>
              <a:t>И расслаблено всё тело. </a:t>
            </a:r>
          </a:p>
          <a:p>
            <a:r>
              <a:rPr lang="ru-RU" b="1" dirty="0"/>
              <a:t>«Шарик»</a:t>
            </a:r>
            <a:endParaRPr lang="ru-RU" dirty="0"/>
          </a:p>
          <a:p>
            <a:r>
              <a:rPr lang="ru-RU" dirty="0" err="1"/>
              <a:t>Представим,что</a:t>
            </a:r>
            <a:r>
              <a:rPr lang="ru-RU" dirty="0"/>
              <a:t> мы надуваем воздушный шар. Положите руку на </a:t>
            </a:r>
            <a:r>
              <a:rPr lang="ru-RU" dirty="0" err="1"/>
              <a:t>живот.Надуваем</a:t>
            </a:r>
            <a:r>
              <a:rPr lang="ru-RU" dirty="0"/>
              <a:t> живот </a:t>
            </a:r>
            <a:r>
              <a:rPr lang="ru-RU" dirty="0" err="1"/>
              <a:t>так,будто</a:t>
            </a:r>
            <a:r>
              <a:rPr lang="ru-RU" dirty="0"/>
              <a:t> это большой воздушный шар. Тогда мышцы живота напрягаются. Не станем надувать большой шар. Надуем живот </a:t>
            </a:r>
            <a:r>
              <a:rPr lang="ru-RU" dirty="0" err="1"/>
              <a:t>спокойно,будто</a:t>
            </a:r>
            <a:r>
              <a:rPr lang="ru-RU" dirty="0"/>
              <a:t> у нас маленький </a:t>
            </a:r>
            <a:r>
              <a:rPr lang="ru-RU" dirty="0" err="1"/>
              <a:t>шарик.Вдохнуть!Выдохнуть</a:t>
            </a:r>
            <a:r>
              <a:rPr lang="ru-RU" dirty="0"/>
              <a:t>! Мышцы живота расслабились. Стали мягкими. </a:t>
            </a:r>
          </a:p>
          <a:p>
            <a:r>
              <a:rPr lang="ru-RU" b="1" i="1" dirty="0"/>
              <a:t>Вот как шарик надуваем, (вдох)</a:t>
            </a:r>
          </a:p>
          <a:p>
            <a:r>
              <a:rPr lang="ru-RU" b="1" i="1" dirty="0"/>
              <a:t>А рукою проверяем.</a:t>
            </a:r>
          </a:p>
          <a:p>
            <a:r>
              <a:rPr lang="ru-RU" b="1" i="1" dirty="0"/>
              <a:t>Шарик лопнул – выдыхаем,</a:t>
            </a:r>
          </a:p>
          <a:p>
            <a:r>
              <a:rPr lang="ru-RU" b="1" i="1" dirty="0"/>
              <a:t>Наши мышцы расслабляем!</a:t>
            </a:r>
          </a:p>
          <a:p>
            <a:r>
              <a:rPr lang="ru-RU" b="1" i="1" dirty="0"/>
              <a:t>Дышится ровно…легко…глубоко…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7" y="2420888"/>
            <a:ext cx="3957397" cy="32918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1792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07504" y="188640"/>
            <a:ext cx="885698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5.Расслабление мышц шеи.</a:t>
            </a:r>
            <a:endParaRPr lang="ru-RU" sz="2400" dirty="0">
              <a:solidFill>
                <a:srgbClr val="FFFF00"/>
              </a:solidFill>
            </a:endParaRPr>
          </a:p>
          <a:p>
            <a:r>
              <a:rPr lang="ru-RU" dirty="0" err="1"/>
              <a:t>В.Начинаем</a:t>
            </a:r>
            <a:r>
              <a:rPr lang="ru-RU" dirty="0"/>
              <a:t> игру! Принять позу покоя. Слушайте и делайте ,как </a:t>
            </a:r>
            <a:r>
              <a:rPr lang="ru-RU" dirty="0" err="1"/>
              <a:t>я.Поверните</a:t>
            </a:r>
            <a:r>
              <a:rPr lang="ru-RU" dirty="0"/>
              <a:t> голову </a:t>
            </a:r>
            <a:r>
              <a:rPr lang="ru-RU" dirty="0" err="1"/>
              <a:t>влево,постарайтесь</a:t>
            </a:r>
            <a:r>
              <a:rPr lang="ru-RU" dirty="0"/>
              <a:t> повернуть ее так ,чтобы увидеть как можно дальше. Сейчас мышцы шеи напряжены. Потрогайте шею </a:t>
            </a:r>
            <a:r>
              <a:rPr lang="ru-RU" dirty="0" err="1"/>
              <a:t>справа,ощутите</a:t>
            </a:r>
            <a:r>
              <a:rPr lang="ru-RU" dirty="0"/>
              <a:t> напряженность мышц. Возвращаемся в исходное положение.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148064" y="2060848"/>
            <a:ext cx="3528392" cy="40324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/>
              <a:t>Любопытная Варвара</a:t>
            </a:r>
            <a:endParaRPr lang="ru-RU" sz="2400" dirty="0"/>
          </a:p>
          <a:p>
            <a:r>
              <a:rPr lang="ru-RU" sz="2400" dirty="0"/>
              <a:t>Смотрит влево…</a:t>
            </a:r>
          </a:p>
          <a:p>
            <a:r>
              <a:rPr lang="ru-RU" sz="2400" dirty="0"/>
              <a:t>Смотри вправо…</a:t>
            </a:r>
          </a:p>
          <a:p>
            <a:r>
              <a:rPr lang="ru-RU" sz="2400" dirty="0"/>
              <a:t>А потом опять вперёд –</a:t>
            </a:r>
          </a:p>
          <a:p>
            <a:r>
              <a:rPr lang="ru-RU" sz="2400" dirty="0"/>
              <a:t>Тут немного отдохнёт.</a:t>
            </a:r>
          </a:p>
          <a:p>
            <a:r>
              <a:rPr lang="ru-RU" sz="2400" dirty="0"/>
              <a:t>Шея не напряжена и расслаблена</a:t>
            </a:r>
            <a:r>
              <a:rPr lang="ru-RU" sz="2400" dirty="0" smtClean="0"/>
              <a:t>…</a:t>
            </a:r>
            <a:endParaRPr lang="ru-RU" sz="2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204864"/>
            <a:ext cx="4680520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5601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07504" y="5877272"/>
            <a:ext cx="4536504" cy="86409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/>
              <a:t>Расслабились наши </a:t>
            </a:r>
            <a:r>
              <a:rPr lang="ru-RU" dirty="0" err="1"/>
              <a:t>руки,ноги,шея</a:t>
            </a:r>
            <a:r>
              <a:rPr lang="ru-RU" dirty="0"/>
              <a:t>. Руки и ноги стали послушными. Вам легко и приятно дышится.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60648"/>
            <a:ext cx="40324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А Варвара смотрит вверх,</a:t>
            </a:r>
          </a:p>
          <a:p>
            <a:r>
              <a:rPr lang="ru-RU" dirty="0"/>
              <a:t>Выше всех и дальше всех,</a:t>
            </a:r>
          </a:p>
          <a:p>
            <a:r>
              <a:rPr lang="ru-RU" dirty="0"/>
              <a:t>Возвращается обратно –</a:t>
            </a:r>
          </a:p>
          <a:p>
            <a:r>
              <a:rPr lang="ru-RU" dirty="0"/>
              <a:t>Расслабление приятно!</a:t>
            </a:r>
          </a:p>
          <a:p>
            <a:r>
              <a:rPr lang="ru-RU" dirty="0"/>
              <a:t>Шея не напряжена и расслаблена…</a:t>
            </a:r>
          </a:p>
          <a:p>
            <a:r>
              <a:rPr lang="ru-RU" dirty="0"/>
              <a:t>А теперь посмотрит вниз –</a:t>
            </a:r>
          </a:p>
          <a:p>
            <a:r>
              <a:rPr lang="ru-RU" dirty="0"/>
              <a:t>Мышцы шеи напряглись.</a:t>
            </a:r>
          </a:p>
          <a:p>
            <a:r>
              <a:rPr lang="ru-RU" dirty="0"/>
              <a:t>Возвращается обратно –</a:t>
            </a:r>
          </a:p>
          <a:p>
            <a:r>
              <a:rPr lang="ru-RU" dirty="0"/>
              <a:t>Расслабление приятно!</a:t>
            </a:r>
          </a:p>
          <a:p>
            <a:r>
              <a:rPr lang="ru-RU" dirty="0"/>
              <a:t>Шея не напряжена и расслаблена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17902"/>
            <a:ext cx="4680520" cy="31478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038" y="3429000"/>
            <a:ext cx="3725823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645024"/>
            <a:ext cx="4104456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391023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ертикальный свиток 3"/>
          <p:cNvSpPr/>
          <p:nvPr/>
        </p:nvSpPr>
        <p:spPr>
          <a:xfrm>
            <a:off x="107504" y="116632"/>
            <a:ext cx="8928992" cy="6624736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ru-RU" sz="1600" b="1" i="1" dirty="0" smtClean="0"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600" b="1" i="1" dirty="0" smtClean="0">
                <a:latin typeface="Times New Roman"/>
                <a:ea typeface="Times New Roman"/>
              </a:rPr>
              <a:t>Научившись </a:t>
            </a:r>
            <a:r>
              <a:rPr lang="ru-RU" sz="1600" b="1" i="1" dirty="0">
                <a:latin typeface="Times New Roman"/>
                <a:ea typeface="Times New Roman"/>
              </a:rPr>
              <a:t>расслаблению, каждый ребенок получает то, в чем ранее испы­тывал недостаток. Это в равной степени касается любых психических процес­сов: познавательных, эмоциональных или волевых. В процессе расслабления организм наилучшим образом перераспределяет энергию и пытается привести тело к равновесию и гармонии. 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600" b="1" i="1" dirty="0">
                <a:latin typeface="Times New Roman"/>
                <a:ea typeface="Times New Roman"/>
              </a:rPr>
              <a:t>Расслабляясь, возбужденные, беспокойные дети постепенно становятся более уравновешенными, внимательными и терпеливыми. Дети заторможенные, скованные, вялые и робкие приобретают уверенность, бодрость, свободу в выражении своих чувств и мыслей.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600" b="1" i="1" dirty="0">
                <a:latin typeface="Times New Roman"/>
                <a:ea typeface="Times New Roman"/>
              </a:rPr>
              <a:t>Такая системная работа позволяет детскому организму сбрасывать излишки напряжения и восстанавливать равновесие, тем самым сохраняя психическое здоровье.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600" b="1" i="1" dirty="0">
                <a:latin typeface="Times New Roman"/>
                <a:ea typeface="Times New Roman"/>
              </a:rPr>
              <a:t>Выполнение таких упражнений очень нравится детям, т. к. в них есть элемент игры. Они быстро обучаются этому непростому умению расслабляться. 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1600" b="1" i="1" dirty="0">
                <a:latin typeface="Times New Roman"/>
                <a:ea typeface="Calibri"/>
                <a:cs typeface="Times New Roman"/>
              </a:rPr>
              <a:t> </a:t>
            </a:r>
            <a:endParaRPr lang="ru-RU" sz="1600" b="1" i="1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832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692696"/>
            <a:ext cx="70567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Список используемой литературы:</a:t>
            </a:r>
          </a:p>
          <a:p>
            <a:r>
              <a:rPr lang="ru-RU" dirty="0" smtClean="0"/>
              <a:t>1.И.Г.Выгодская,Е.Л.пеллингер,Л.П.Успенская «Устранение заикания у дошкольников в игровых ситуациях»</a:t>
            </a:r>
          </a:p>
          <a:p>
            <a:r>
              <a:rPr lang="ru-RU" dirty="0" smtClean="0"/>
              <a:t>2.Н.Л</a:t>
            </a:r>
            <a:r>
              <a:rPr lang="ru-RU" dirty="0"/>
              <a:t>. </a:t>
            </a:r>
            <a:r>
              <a:rPr lang="ru-RU" dirty="0" err="1"/>
              <a:t>Кряжева</a:t>
            </a:r>
            <a:r>
              <a:rPr lang="ru-RU" dirty="0"/>
              <a:t> «Мир детских эмоций», </a:t>
            </a:r>
            <a:r>
              <a:rPr lang="ru-RU" dirty="0" smtClean="0"/>
              <a:t>с.94-106</a:t>
            </a:r>
          </a:p>
          <a:p>
            <a:r>
              <a:rPr lang="ru-RU" dirty="0" smtClean="0"/>
              <a:t>3.</a:t>
            </a:r>
            <a:r>
              <a:rPr lang="en-US" dirty="0"/>
              <a:t> https://nsportal.ru/detskiy-sad/raznoe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7202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645024"/>
            <a:ext cx="4608512" cy="2952328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395536" y="476672"/>
            <a:ext cx="4608512" cy="29523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i="1" dirty="0">
                <a:latin typeface="+mj-lt"/>
              </a:rPr>
              <a:t>ФГОС ДО в числе важных задач выделяет охрану и укрепление физического и психического здоровья </a:t>
            </a:r>
            <a:r>
              <a:rPr lang="ru-RU" sz="2000" b="1" i="1" dirty="0" smtClean="0">
                <a:latin typeface="+mj-lt"/>
              </a:rPr>
              <a:t>детей</a:t>
            </a:r>
          </a:p>
          <a:p>
            <a:r>
              <a:rPr lang="ru-RU" sz="2000" b="1" i="1" dirty="0" smtClean="0">
                <a:latin typeface="+mj-lt"/>
              </a:rPr>
              <a:t> </a:t>
            </a:r>
            <a:r>
              <a:rPr lang="ru-RU" sz="2000" b="1" i="1" dirty="0">
                <a:latin typeface="+mj-lt"/>
              </a:rPr>
              <a:t>(в том числе их </a:t>
            </a:r>
          </a:p>
          <a:p>
            <a:r>
              <a:rPr lang="ru-RU" sz="2000" b="1" i="1" dirty="0">
                <a:latin typeface="+mj-lt"/>
              </a:rPr>
              <a:t>эмоционального благополучия).</a:t>
            </a:r>
          </a:p>
          <a:p>
            <a:r>
              <a:rPr lang="ru-RU" dirty="0"/>
              <a:t> 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148064" y="476672"/>
            <a:ext cx="3744416" cy="626469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/>
              <a:t>Для этого необходима сбалансированность положительных и отрицательных эмоций, в результате чего поддерживается душевное равновесие. Современные дошкольники порой загружены не меньше взрослых. Нагрузки отрицательно сказываются на психическом здоровье детей. Активная умственная деятельность и сопутствующие ей эмоциональные переживания создают излишнее возбуждение в нервной системе, которое, накапливаясь, ведет к напряжению мышц тела.</a:t>
            </a:r>
          </a:p>
        </p:txBody>
      </p:sp>
    </p:spTree>
    <p:extLst>
      <p:ext uri="{BB962C8B-B14F-4D97-AF65-F5344CB8AC3E}">
        <p14:creationId xmlns:p14="http://schemas.microsoft.com/office/powerpoint/2010/main" val="83095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406" y="836712"/>
            <a:ext cx="3819525" cy="49685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Скругленный прямоугольник 2"/>
          <p:cNvSpPr/>
          <p:nvPr/>
        </p:nvSpPr>
        <p:spPr>
          <a:xfrm>
            <a:off x="4211960" y="260648"/>
            <a:ext cx="4752528" cy="583264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/>
              <a:t>Негативные эмоции и чувства: страх, тревога, беспокойство, обида, раздражение, паника, агрессия – всегда вызывает мышечное напряжение. Вспомните, как у вас сжимаются кулаки, хмурятся брови, напрягается воротниковая зона и плечи, когда вы оказываетесь в негативной, стрессовой ситуации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18905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79512" y="188640"/>
            <a:ext cx="8784976" cy="626469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/>
              <a:t>Поэтому так важно в работе с дошкольниками использовать упражнения на расслабление организма. Для формирования эмоциональной стабильности ребенка важно научить его управлять своим телом. Упражнения по релаксации помогут создавать у детей спокойное настроение  и расслабленное состояние мускулатуры.</a:t>
            </a:r>
          </a:p>
          <a:p>
            <a:r>
              <a:rPr lang="ru-RU" sz="2000" dirty="0"/>
              <a:t>Сначала вызывается расслабление рук, так как дети хорошо чувствуют  их мышцы и им легче ощущать это расслабление. Еще больше поможет сопоставление напряженности мышц рук с их расслаблением. На этом контрасте построено обучение расслаблению мышц рук, ног, затем туловища, шеи, мышц живота и речевого аппарата.</a:t>
            </a:r>
          </a:p>
          <a:p>
            <a:r>
              <a:rPr lang="ru-RU" sz="2000" dirty="0"/>
              <a:t>Многие дети легко возбудимы ,двигательно беспокойны. Чтобы учиться расслаблению, они должны уметь сосредотачивать внимание на предлагаемых упражнениях. Поэтому занятия по релаксации всегда начинаются с формулы общего покоя, которая будет одинаковой для снятия напряжения разных частей тела.</a:t>
            </a:r>
          </a:p>
          <a:p>
            <a:r>
              <a:rPr lang="ru-RU" sz="2000" dirty="0"/>
              <a:t>На занятиях вместе с детьми расслабляются и взрослые, чтобы ,вызывая у себя соответствующие ощущения ,помочь детям лучше осознать и почувствовать состояние релаксации. </a:t>
            </a:r>
          </a:p>
        </p:txBody>
      </p:sp>
    </p:spTree>
    <p:extLst>
      <p:ext uri="{BB962C8B-B14F-4D97-AF65-F5344CB8AC3E}">
        <p14:creationId xmlns:p14="http://schemas.microsoft.com/office/powerpoint/2010/main" val="319078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06083"/>
            <a:ext cx="8712968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srgbClr val="FFFF00"/>
                </a:solidFill>
              </a:rPr>
              <a:t>1.Расслабление </a:t>
            </a:r>
            <a:r>
              <a:rPr lang="ru-RU" sz="2800" b="1" dirty="0">
                <a:solidFill>
                  <a:srgbClr val="FFFF00"/>
                </a:solidFill>
              </a:rPr>
              <a:t>мышц рук.</a:t>
            </a:r>
          </a:p>
          <a:p>
            <a:r>
              <a:rPr lang="ru-RU" sz="2400" i="1" dirty="0"/>
              <a:t>Формула общего покоя.</a:t>
            </a:r>
            <a:endParaRPr lang="ru-RU" sz="2400" dirty="0"/>
          </a:p>
          <a:p>
            <a:r>
              <a:rPr lang="ru-RU" sz="2400" dirty="0"/>
              <a:t>Воспитатель:</a:t>
            </a:r>
          </a:p>
          <a:p>
            <a:r>
              <a:rPr lang="ru-RU" sz="2400" dirty="0"/>
              <a:t> </a:t>
            </a:r>
            <a:r>
              <a:rPr lang="ru-RU" sz="2400" dirty="0" err="1"/>
              <a:t>Ребята,сядем</a:t>
            </a:r>
            <a:r>
              <a:rPr lang="ru-RU" sz="2400" dirty="0"/>
              <a:t> ближе к краю </a:t>
            </a:r>
            <a:r>
              <a:rPr lang="ru-RU" sz="2400" dirty="0" err="1" smtClean="0"/>
              <a:t>стула,обопремся</a:t>
            </a:r>
            <a:r>
              <a:rPr lang="ru-RU" sz="2400" dirty="0" smtClean="0"/>
              <a:t> </a:t>
            </a:r>
            <a:r>
              <a:rPr lang="ru-RU" sz="2400" dirty="0"/>
              <a:t>о спинку. Руки свободно положим на </a:t>
            </a:r>
            <a:r>
              <a:rPr lang="ru-RU" sz="2400" dirty="0" err="1"/>
              <a:t>колени,ноги</a:t>
            </a:r>
            <a:r>
              <a:rPr lang="ru-RU" sz="2400" dirty="0"/>
              <a:t> слегка расставим.</a:t>
            </a:r>
          </a:p>
          <a:p>
            <a:r>
              <a:rPr lang="ru-RU" sz="2400" dirty="0"/>
              <a:t>Все умеют танцевать, прыгать, бегать, рисовать.</a:t>
            </a:r>
          </a:p>
          <a:p>
            <a:r>
              <a:rPr lang="ru-RU" sz="2400" dirty="0"/>
              <a:t>Но не все пока умеют расслабляться, отдыхать.</a:t>
            </a:r>
          </a:p>
          <a:p>
            <a:r>
              <a:rPr lang="ru-RU" sz="2400" dirty="0"/>
              <a:t>Есть у нас игра такая – очень лёгкая, простая:</a:t>
            </a:r>
          </a:p>
          <a:p>
            <a:r>
              <a:rPr lang="ru-RU" sz="2400" dirty="0"/>
              <a:t>Замедляется движенье, исчезает напряженье…</a:t>
            </a:r>
          </a:p>
          <a:p>
            <a:r>
              <a:rPr lang="ru-RU" sz="2400" dirty="0"/>
              <a:t>И становится понятно: расслабление приятно!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4171613"/>
            <a:ext cx="4572000" cy="249974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71031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16632"/>
            <a:ext cx="403244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«Кулачки</a:t>
            </a:r>
            <a:r>
              <a:rPr lang="ru-RU" sz="2000" b="1" dirty="0" smtClean="0"/>
              <a:t>»</a:t>
            </a:r>
          </a:p>
          <a:p>
            <a:r>
              <a:rPr lang="ru-RU" sz="2000" dirty="0" smtClean="0"/>
              <a:t> </a:t>
            </a:r>
            <a:r>
              <a:rPr lang="ru-RU" sz="2000" dirty="0"/>
              <a:t>(сидя, руки лежат на коленях)</a:t>
            </a:r>
          </a:p>
          <a:p>
            <a:r>
              <a:rPr lang="ru-RU" sz="2000" dirty="0" err="1"/>
              <a:t>В.:Сожмите</a:t>
            </a:r>
            <a:r>
              <a:rPr lang="ru-RU" sz="2000" dirty="0"/>
              <a:t> пальцы в кулачок покрепче. Чтобы косточки побелели. Сильное напряжение. Нам неприятно так </a:t>
            </a:r>
            <a:r>
              <a:rPr lang="ru-RU" sz="2000" dirty="0" err="1"/>
              <a:t>сидеть!Руки</a:t>
            </a:r>
            <a:r>
              <a:rPr lang="ru-RU" sz="2000" dirty="0"/>
              <a:t> устали.  Перестаньте сжимать </a:t>
            </a:r>
            <a:r>
              <a:rPr lang="ru-RU" sz="2000" dirty="0" err="1"/>
              <a:t>пальцы,распрямите</a:t>
            </a:r>
            <a:r>
              <a:rPr lang="ru-RU" sz="2000" dirty="0"/>
              <a:t> </a:t>
            </a:r>
            <a:r>
              <a:rPr lang="ru-RU" sz="2000" dirty="0" err="1"/>
              <a:t>их.А</a:t>
            </a:r>
            <a:r>
              <a:rPr lang="ru-RU" sz="2000" dirty="0"/>
              <a:t> теперь слушайте и </a:t>
            </a:r>
            <a:r>
              <a:rPr lang="ru-RU" sz="2000" dirty="0" err="1"/>
              <a:t>делайте,как</a:t>
            </a:r>
            <a:r>
              <a:rPr lang="ru-RU" sz="2000" dirty="0"/>
              <a:t> я. Спокойный вдох-</a:t>
            </a:r>
            <a:r>
              <a:rPr lang="ru-RU" sz="2000" dirty="0" err="1"/>
              <a:t>выдох,еще</a:t>
            </a:r>
            <a:r>
              <a:rPr lang="ru-RU" sz="2000" dirty="0"/>
              <a:t> раз: вдох-выдох…</a:t>
            </a:r>
          </a:p>
          <a:p>
            <a:r>
              <a:rPr lang="ru-RU" sz="2000" dirty="0"/>
              <a:t>Руки на коленях,</a:t>
            </a:r>
          </a:p>
          <a:p>
            <a:r>
              <a:rPr lang="ru-RU" sz="2000" dirty="0"/>
              <a:t>Кулачки зажаты.</a:t>
            </a:r>
          </a:p>
          <a:p>
            <a:r>
              <a:rPr lang="ru-RU" sz="2000" dirty="0"/>
              <a:t>Крепко, с напряженьем</a:t>
            </a:r>
          </a:p>
          <a:p>
            <a:r>
              <a:rPr lang="ru-RU" sz="2000" dirty="0"/>
              <a:t>Пальчики прижаты.</a:t>
            </a:r>
          </a:p>
          <a:p>
            <a:r>
              <a:rPr lang="ru-RU" sz="2000" dirty="0"/>
              <a:t>Пальчики сильней сжимаем, </a:t>
            </a:r>
          </a:p>
          <a:p>
            <a:r>
              <a:rPr lang="ru-RU" sz="2000" dirty="0"/>
              <a:t>Отпускаем, разжимаем.</a:t>
            </a:r>
          </a:p>
          <a:p>
            <a:r>
              <a:rPr lang="ru-RU" sz="2000" dirty="0"/>
              <a:t>Знайте, девочки и мальчики:</a:t>
            </a:r>
          </a:p>
          <a:p>
            <a:r>
              <a:rPr lang="ru-RU" sz="2000" dirty="0"/>
              <a:t>Отдыхают наши пальчики.</a:t>
            </a:r>
          </a:p>
          <a:p>
            <a:r>
              <a:rPr lang="ru-RU" sz="2000" dirty="0"/>
              <a:t>Упражнение выполняется 3 раза.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3751121"/>
            <a:ext cx="4608512" cy="26133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404664"/>
            <a:ext cx="4608512" cy="2592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7580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17693"/>
            <a:ext cx="5112568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FFFF00"/>
                </a:solidFill>
              </a:rPr>
              <a:t>«Олени» </a:t>
            </a:r>
            <a:endParaRPr lang="ru-RU" sz="2400" b="1" i="1" dirty="0" smtClean="0">
              <a:solidFill>
                <a:srgbClr val="FFFF00"/>
              </a:solidFill>
            </a:endParaRPr>
          </a:p>
          <a:p>
            <a:r>
              <a:rPr lang="ru-RU" b="1" dirty="0" err="1" smtClean="0"/>
              <a:t>В</a:t>
            </a:r>
            <a:r>
              <a:rPr lang="ru-RU" b="1" dirty="0" err="1"/>
              <a:t>.:Представим</a:t>
            </a:r>
            <a:r>
              <a:rPr lang="ru-RU" b="1" dirty="0"/>
              <a:t> себе ,что мы </a:t>
            </a:r>
            <a:r>
              <a:rPr lang="ru-RU" b="1" dirty="0" err="1"/>
              <a:t>олени!Вот</a:t>
            </a:r>
            <a:r>
              <a:rPr lang="ru-RU" b="1" dirty="0"/>
              <a:t> такие рога у оленя! Напрягите </a:t>
            </a:r>
            <a:r>
              <a:rPr lang="ru-RU" b="1" dirty="0" err="1"/>
              <a:t>руки!Они</a:t>
            </a:r>
            <a:r>
              <a:rPr lang="ru-RU" b="1" dirty="0"/>
              <a:t> стали </a:t>
            </a:r>
            <a:r>
              <a:rPr lang="ru-RU" b="1" dirty="0" err="1"/>
              <a:t>твердыми,как</a:t>
            </a:r>
            <a:r>
              <a:rPr lang="ru-RU" b="1" dirty="0"/>
              <a:t> рога </a:t>
            </a:r>
            <a:r>
              <a:rPr lang="ru-RU" b="1" dirty="0" err="1"/>
              <a:t>уоленя!Нам</a:t>
            </a:r>
            <a:r>
              <a:rPr lang="ru-RU" b="1" dirty="0"/>
              <a:t> трудно так держать </a:t>
            </a:r>
            <a:r>
              <a:rPr lang="ru-RU" b="1" dirty="0" err="1"/>
              <a:t>руки,напряжение</a:t>
            </a:r>
            <a:r>
              <a:rPr lang="ru-RU" b="1" dirty="0"/>
              <a:t> неприятно. Быстро опустите </a:t>
            </a:r>
            <a:r>
              <a:rPr lang="ru-RU" b="1" dirty="0" err="1"/>
              <a:t>руки.Уроните</a:t>
            </a:r>
            <a:r>
              <a:rPr lang="ru-RU" b="1" dirty="0"/>
              <a:t> на колени.</a:t>
            </a:r>
          </a:p>
          <a:p>
            <a:r>
              <a:rPr lang="ru-RU" b="1" i="1" dirty="0"/>
              <a:t>Посмотрите, мы – олени,</a:t>
            </a:r>
          </a:p>
          <a:p>
            <a:r>
              <a:rPr lang="ru-RU" b="1" i="1" dirty="0"/>
              <a:t>Рвётся ветер нам навстречу.</a:t>
            </a:r>
          </a:p>
          <a:p>
            <a:r>
              <a:rPr lang="ru-RU" b="1" i="1" dirty="0"/>
              <a:t>Ветер стих, расправим плечи,</a:t>
            </a:r>
          </a:p>
          <a:p>
            <a:r>
              <a:rPr lang="ru-RU" b="1" i="1" dirty="0"/>
              <a:t>Руки снова на колени,</a:t>
            </a:r>
          </a:p>
          <a:p>
            <a:r>
              <a:rPr lang="ru-RU" b="1" i="1" dirty="0"/>
              <a:t>А теперь немного лени…</a:t>
            </a:r>
          </a:p>
          <a:p>
            <a:r>
              <a:rPr lang="ru-RU" b="1" i="1" dirty="0"/>
              <a:t>Руки не напряжены и расслаблены.</a:t>
            </a:r>
          </a:p>
          <a:p>
            <a:r>
              <a:rPr lang="ru-RU" b="1" dirty="0"/>
              <a:t>Воспитатель легким движением пальцев проводит по руке каждого ребенка от плеча до кончиков пальцев.</a:t>
            </a:r>
          </a:p>
          <a:p>
            <a:r>
              <a:rPr lang="ru-RU" b="1" i="1" dirty="0"/>
              <a:t>Знайте, девочки и мальчики:</a:t>
            </a:r>
          </a:p>
          <a:p>
            <a:r>
              <a:rPr lang="ru-RU" b="1" i="1" dirty="0"/>
              <a:t>Отдыхают наши пальчики.</a:t>
            </a:r>
          </a:p>
          <a:p>
            <a:r>
              <a:rPr lang="ru-RU" b="1" i="1" dirty="0"/>
              <a:t>Дышится ровно…легко…глубоко…</a:t>
            </a:r>
          </a:p>
          <a:p>
            <a:r>
              <a:rPr lang="ru-RU" b="1" dirty="0"/>
              <a:t>-Вот и закончилась наша игра. Вы немного отдохнули, </a:t>
            </a:r>
            <a:r>
              <a:rPr lang="ru-RU" b="1" dirty="0" err="1"/>
              <a:t>успокоились,научились</a:t>
            </a:r>
            <a:r>
              <a:rPr lang="ru-RU" b="1" dirty="0"/>
              <a:t> внимательно слушать, и ,главное , вы почувствовали , как </a:t>
            </a:r>
            <a:r>
              <a:rPr lang="ru-RU" b="1" dirty="0" err="1"/>
              <a:t>пряитно</a:t>
            </a:r>
            <a:r>
              <a:rPr lang="ru-RU" b="1" dirty="0"/>
              <a:t> ,когда руки не напряженные</a:t>
            </a:r>
            <a:r>
              <a:rPr lang="ru-RU" dirty="0"/>
              <a:t>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1905" y="141222"/>
            <a:ext cx="3851920" cy="25382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1388" y="2912368"/>
            <a:ext cx="4216428" cy="25328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44988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139952" y="335845"/>
            <a:ext cx="4572000" cy="627864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FFFF00"/>
                </a:solidFill>
              </a:rPr>
              <a:t>2.Расслабление мышц ног.</a:t>
            </a:r>
            <a:endParaRPr lang="ru-RU" sz="2400" dirty="0">
              <a:solidFill>
                <a:srgbClr val="FFFF00"/>
              </a:solidFill>
            </a:endParaRPr>
          </a:p>
          <a:p>
            <a:r>
              <a:rPr lang="ru-RU" b="1" dirty="0"/>
              <a:t>«Пружинки» (пятки прижаты к полу – носки прижимаются к полу с усилием)</a:t>
            </a:r>
          </a:p>
          <a:p>
            <a:r>
              <a:rPr lang="ru-RU" b="1" dirty="0"/>
              <a:t>В.: Руки не напряжены и расслаблены.</a:t>
            </a:r>
          </a:p>
          <a:p>
            <a:r>
              <a:rPr lang="ru-RU" b="1" dirty="0"/>
              <a:t>Наши руки так стараются ,</a:t>
            </a:r>
          </a:p>
          <a:p>
            <a:r>
              <a:rPr lang="ru-RU" b="1" dirty="0"/>
              <a:t>Пусть и ноги расслабляются…</a:t>
            </a:r>
          </a:p>
          <a:p>
            <a:r>
              <a:rPr lang="ru-RU" b="1" dirty="0"/>
              <a:t>Крепко прижимаем стопы к </a:t>
            </a:r>
            <a:r>
              <a:rPr lang="ru-RU" b="1" dirty="0" err="1"/>
              <a:t>полу!Сильнее!Перестали</a:t>
            </a:r>
            <a:r>
              <a:rPr lang="ru-RU" b="1" dirty="0"/>
              <a:t> нажимать на </a:t>
            </a:r>
            <a:r>
              <a:rPr lang="ru-RU" b="1" dirty="0" err="1"/>
              <a:t>пружинки,ноги</a:t>
            </a:r>
            <a:r>
              <a:rPr lang="ru-RU" b="1" dirty="0"/>
              <a:t> расслабились.Вдох-выдох!2р.</a:t>
            </a:r>
          </a:p>
          <a:p>
            <a:r>
              <a:rPr lang="ru-RU" b="1" i="1" dirty="0"/>
              <a:t>Что за странные пружинки упираются в ботинки?</a:t>
            </a:r>
          </a:p>
          <a:p>
            <a:r>
              <a:rPr lang="ru-RU" b="1" i="1" dirty="0"/>
              <a:t>Ты носочки опускай, на пружинки нажимай.</a:t>
            </a:r>
          </a:p>
          <a:p>
            <a:r>
              <a:rPr lang="ru-RU" b="1" i="1" dirty="0"/>
              <a:t>Крепче, крепче нажимай. Нет пружинок – отдыхай!</a:t>
            </a:r>
          </a:p>
          <a:p>
            <a:r>
              <a:rPr lang="ru-RU" b="1" i="1" dirty="0"/>
              <a:t>Руки не напряжены,</a:t>
            </a:r>
          </a:p>
          <a:p>
            <a:r>
              <a:rPr lang="ru-RU" b="1" i="1" dirty="0"/>
              <a:t>Ноги не напряжены и расслаблены.</a:t>
            </a:r>
          </a:p>
          <a:p>
            <a:r>
              <a:rPr lang="ru-RU" b="1" i="1" dirty="0"/>
              <a:t>Знайте, девочки и мальчики:</a:t>
            </a:r>
          </a:p>
          <a:p>
            <a:r>
              <a:rPr lang="ru-RU" b="1" i="1" dirty="0"/>
              <a:t>Отдыхают наши пальчики.</a:t>
            </a:r>
          </a:p>
          <a:p>
            <a:r>
              <a:rPr lang="ru-RU" b="1" i="1" dirty="0"/>
              <a:t>Дышится ровно…легко…глубоко…</a:t>
            </a:r>
          </a:p>
          <a:p>
            <a:r>
              <a:rPr lang="ru-RU" b="1" i="1" dirty="0"/>
              <a:t> 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7596"/>
            <a:ext cx="4139952" cy="2291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16" y="3068960"/>
            <a:ext cx="3995936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6767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716016" y="332656"/>
            <a:ext cx="421196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FF00"/>
                </a:solidFill>
              </a:rPr>
              <a:t>«Загораем</a:t>
            </a:r>
            <a:r>
              <a:rPr lang="ru-RU" b="1" dirty="0"/>
              <a:t>» </a:t>
            </a:r>
            <a:endParaRPr lang="ru-RU" b="1" dirty="0" smtClean="0"/>
          </a:p>
          <a:p>
            <a:r>
              <a:rPr lang="ru-RU" b="1" dirty="0" smtClean="0"/>
              <a:t>(</a:t>
            </a:r>
            <a:r>
              <a:rPr lang="ru-RU" b="1" dirty="0"/>
              <a:t>сидя на стуле, ноги вытянуты вперёд)</a:t>
            </a:r>
          </a:p>
          <a:p>
            <a:r>
              <a:rPr lang="ru-RU" b="1" dirty="0" err="1"/>
              <a:t>В.:Представьте</a:t>
            </a:r>
            <a:r>
              <a:rPr lang="ru-RU" b="1" dirty="0"/>
              <a:t> </a:t>
            </a:r>
            <a:r>
              <a:rPr lang="ru-RU" b="1" dirty="0" err="1"/>
              <a:t>теперь,что</a:t>
            </a:r>
            <a:r>
              <a:rPr lang="ru-RU" b="1" dirty="0"/>
              <a:t> ваши ноги </a:t>
            </a:r>
            <a:r>
              <a:rPr lang="ru-RU" b="1" dirty="0" err="1"/>
              <a:t>загорают!Ноги</a:t>
            </a:r>
            <a:r>
              <a:rPr lang="ru-RU" b="1" dirty="0"/>
              <a:t> </a:t>
            </a:r>
            <a:r>
              <a:rPr lang="ru-RU" b="1" dirty="0" err="1"/>
              <a:t>поднимаем,держим</a:t>
            </a:r>
            <a:r>
              <a:rPr lang="ru-RU" b="1" dirty="0"/>
              <a:t>…Ноги </a:t>
            </a:r>
            <a:r>
              <a:rPr lang="ru-RU" b="1" dirty="0" err="1"/>
              <a:t>напряглись!А</a:t>
            </a:r>
            <a:r>
              <a:rPr lang="ru-RU" b="1" dirty="0"/>
              <a:t> потом ноги устали и </a:t>
            </a:r>
            <a:r>
              <a:rPr lang="ru-RU" b="1" dirty="0" err="1"/>
              <a:t>отдыхают,расслабились</a:t>
            </a:r>
            <a:r>
              <a:rPr lang="ru-RU" b="1" dirty="0"/>
              <a:t>!</a:t>
            </a:r>
          </a:p>
          <a:p>
            <a:r>
              <a:rPr lang="ru-RU" b="1" i="1" dirty="0"/>
              <a:t>Мы прекрасно загораем! Выше ноги поднимаем!</a:t>
            </a:r>
          </a:p>
          <a:p>
            <a:r>
              <a:rPr lang="ru-RU" b="1" i="1" dirty="0"/>
              <a:t>Держим, держим, напрягаем! Загорели! Опускаем! </a:t>
            </a:r>
          </a:p>
          <a:p>
            <a:r>
              <a:rPr lang="ru-RU" b="1" i="1" dirty="0"/>
              <a:t>Ноги не напряжены и расслаблены.</a:t>
            </a:r>
          </a:p>
          <a:p>
            <a:r>
              <a:rPr lang="ru-RU" b="1" i="1" dirty="0"/>
              <a:t>Снова руки на колени, а теперь немного лени…</a:t>
            </a:r>
          </a:p>
          <a:p>
            <a:r>
              <a:rPr lang="ru-RU" b="1" i="1" dirty="0"/>
              <a:t>Напряженье улетело и расслаблено всё тело…</a:t>
            </a:r>
          </a:p>
          <a:p>
            <a:r>
              <a:rPr lang="ru-RU" b="1" i="1" dirty="0"/>
              <a:t>Наши мышцы не устали</a:t>
            </a:r>
          </a:p>
          <a:p>
            <a:r>
              <a:rPr lang="ru-RU" b="1" i="1" dirty="0"/>
              <a:t>И ещё послушней стали.</a:t>
            </a:r>
          </a:p>
          <a:p>
            <a:r>
              <a:rPr lang="ru-RU" b="1" i="1" dirty="0"/>
              <a:t>Дышится ровно…легко…глубоко…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92697"/>
            <a:ext cx="4608512" cy="26407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01008"/>
            <a:ext cx="4716016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8762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85</TotalTime>
  <Words>1203</Words>
  <Application>Microsoft Office PowerPoint</Application>
  <PresentationFormat>Экран (4:3)</PresentationFormat>
  <Paragraphs>140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Презентация на тему: «Снятие психоэмоционального напряжения у дошкольников»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«Снятие психоэмоционального напряжения у дошкольников»</dc:title>
  <dc:creator>Ольга</dc:creator>
  <cp:lastModifiedBy>Ольга</cp:lastModifiedBy>
  <cp:revision>13</cp:revision>
  <dcterms:created xsi:type="dcterms:W3CDTF">2018-11-12T16:44:19Z</dcterms:created>
  <dcterms:modified xsi:type="dcterms:W3CDTF">2019-05-20T07:03:10Z</dcterms:modified>
</cp:coreProperties>
</file>