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3"/>
  </p:notesMasterIdLst>
  <p:sldIdLst>
    <p:sldId id="256" r:id="rId2"/>
    <p:sldId id="259" r:id="rId3"/>
    <p:sldId id="263" r:id="rId4"/>
    <p:sldId id="260" r:id="rId5"/>
    <p:sldId id="258" r:id="rId6"/>
    <p:sldId id="271" r:id="rId7"/>
    <p:sldId id="261" r:id="rId8"/>
    <p:sldId id="266" r:id="rId9"/>
    <p:sldId id="268" r:id="rId10"/>
    <p:sldId id="269" r:id="rId11"/>
    <p:sldId id="27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1812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56315C-2AE2-4BE4-9C98-513B84E4951A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371C72-F00B-4726-BA6E-0AE0512C28C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ectangle 1"/>
          <p:cNvSpPr>
            <a:spLocks noGrp="1" noChangeArrowheads="1"/>
          </p:cNvSpPr>
          <p:nvPr>
            <p:ph type="ctrTitle"/>
          </p:nvPr>
        </p:nvSpPr>
        <p:spPr>
          <a:xfrm>
            <a:off x="500034" y="2857496"/>
            <a:ext cx="8001056" cy="1357322"/>
          </a:xfrm>
        </p:spPr>
        <p:txBody>
          <a:bodyPr tIns="38808">
            <a:normAutofit fontScale="90000"/>
          </a:bodyPr>
          <a:lstStyle/>
          <a:p>
            <a:pPr algn="ctr" eaLnBrk="1"/>
            <a:r>
              <a:rPr lang="ru-RU" sz="5400" b="1" i="1" smtClean="0">
                <a:solidFill>
                  <a:srgbClr val="FF0000"/>
                </a:solidFill>
              </a:rPr>
              <a:t>   </a:t>
            </a:r>
            <a:r>
              <a:rPr lang="ru-RU" sz="5400" b="1" i="1" dirty="0" smtClean="0">
                <a:solidFill>
                  <a:srgbClr val="FF0000"/>
                </a:solidFill>
              </a:rPr>
              <a:t>Русский язык </a:t>
            </a:r>
            <a:r>
              <a:rPr lang="en-US" sz="5400" b="1" i="1" dirty="0" smtClean="0">
                <a:solidFill>
                  <a:srgbClr val="FF0000"/>
                </a:solidFill>
              </a:rPr>
              <a:t/>
            </a:r>
            <a:br>
              <a:rPr lang="en-US" sz="5400" b="1" i="1" dirty="0" smtClean="0">
                <a:solidFill>
                  <a:srgbClr val="FF0000"/>
                </a:solidFill>
              </a:rPr>
            </a:br>
            <a:r>
              <a:rPr lang="ru-RU" sz="31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согласные  звуки и буквы</a:t>
            </a:r>
            <a:r>
              <a:rPr lang="ru-RU" sz="5400" b="1" i="1" dirty="0" smtClean="0">
                <a:solidFill>
                  <a:srgbClr val="FF0000"/>
                </a:solidFill>
              </a:rPr>
              <a:t/>
            </a:r>
            <a:br>
              <a:rPr lang="ru-RU" sz="5400" b="1" i="1" dirty="0" smtClean="0">
                <a:solidFill>
                  <a:srgbClr val="FF0000"/>
                </a:solidFill>
              </a:rPr>
            </a:br>
            <a:r>
              <a:rPr lang="ru-RU" sz="3100" b="1" i="1" dirty="0" smtClean="0">
                <a:solidFill>
                  <a:srgbClr val="FF0000"/>
                </a:solidFill>
              </a:rPr>
              <a:t>1 «В» класс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5000636"/>
            <a:ext cx="8458200" cy="1000132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Book Antiqua" pitchFamily="18" charset="0"/>
              </a:rPr>
              <a:t>Презентацию подготовила учитель </a:t>
            </a:r>
          </a:p>
          <a:p>
            <a:r>
              <a:rPr lang="ru-RU" dirty="0" smtClean="0">
                <a:solidFill>
                  <a:srgbClr val="C00000"/>
                </a:solidFill>
                <a:latin typeface="Book Antiqua" pitchFamily="18" charset="0"/>
              </a:rPr>
              <a:t>МОУ СОШ №4</a:t>
            </a:r>
          </a:p>
          <a:p>
            <a:r>
              <a:rPr lang="ru-RU" dirty="0" err="1" smtClean="0">
                <a:solidFill>
                  <a:srgbClr val="C00000"/>
                </a:solidFill>
                <a:latin typeface="Book Antiqua" pitchFamily="18" charset="0"/>
              </a:rPr>
              <a:t>Денисенкова</a:t>
            </a:r>
            <a:r>
              <a:rPr lang="ru-RU" dirty="0" smtClean="0">
                <a:solidFill>
                  <a:srgbClr val="C00000"/>
                </a:solidFill>
                <a:latin typeface="Book Antiqua" pitchFamily="18" charset="0"/>
              </a:rPr>
              <a:t>  Лариса   Николаевна</a:t>
            </a:r>
            <a:endParaRPr lang="en-US" dirty="0" smtClean="0">
              <a:solidFill>
                <a:srgbClr val="C00000"/>
              </a:solidFill>
              <a:latin typeface="Book Antiqua" pitchFamily="18" charset="0"/>
            </a:endParaRPr>
          </a:p>
          <a:p>
            <a:pPr algn="ctr"/>
            <a:r>
              <a:rPr lang="en-US" dirty="0" smtClean="0">
                <a:solidFill>
                  <a:srgbClr val="C00000"/>
                </a:solidFill>
                <a:latin typeface="Book Antiqua" pitchFamily="18" charset="0"/>
              </a:rPr>
              <a:t>2013 </a:t>
            </a:r>
            <a:r>
              <a:rPr lang="ru-RU" dirty="0" smtClean="0">
                <a:solidFill>
                  <a:srgbClr val="C00000"/>
                </a:solidFill>
                <a:latin typeface="Book Antiqua" pitchFamily="18" charset="0"/>
              </a:rPr>
              <a:t>г.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106" name="Picture 10" descr="http://moreskazok.ru/images/personaji/lisa.jpe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6878" b="6878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Детские  картинки и анимашки\Картинки\Картинки-анимация\001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2851150"/>
            <a:ext cx="6286544" cy="335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642910" y="571480"/>
            <a:ext cx="78581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МОЛОДЦЫ!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СПАСИБО ЗА УРОК!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 descr="http://www.baby.ru/storage/6/5/2/7/2401332.749448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624" y="-1"/>
            <a:ext cx="9145624" cy="6840165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http://comments.ua/img/2011013107063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http://img1.liveinternet.ru/images/attach/c/2/68/167/68167663_57519673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Словарные слова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304800" y="1554160"/>
          <a:ext cx="8686800" cy="44466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95600"/>
                <a:gridCol w="2895600"/>
                <a:gridCol w="2895600"/>
              </a:tblGrid>
              <a:tr h="63523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ряд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ряд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ряд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3523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к…</a:t>
                      </a:r>
                      <a:r>
                        <a:rPr lang="ru-RU" sz="24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ртина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в…</a:t>
                      </a:r>
                      <a:r>
                        <a:rPr lang="ru-RU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рона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д…</a:t>
                      </a:r>
                      <a:r>
                        <a:rPr lang="ru-RU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вочка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63523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б…ран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шалаш…</a:t>
                      </a:r>
                      <a:endParaRPr lang="ru-RU" sz="24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с…</a:t>
                      </a:r>
                      <a:r>
                        <a:rPr lang="ru-RU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поги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63523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к…пуста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ябл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…</a:t>
                      </a:r>
                      <a:r>
                        <a:rPr lang="ru-RU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ня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р…</a:t>
                      </a:r>
                      <a:r>
                        <a:rPr lang="ru-RU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бята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63523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су…</a:t>
                      </a:r>
                      <a:r>
                        <a:rPr lang="ru-RU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ота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гра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…</a:t>
                      </a:r>
                      <a:endParaRPr lang="ru-RU" sz="24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гор…</a:t>
                      </a:r>
                      <a:r>
                        <a:rPr lang="ru-RU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635230">
                <a:tc>
                  <a:txBody>
                    <a:bodyPr/>
                    <a:lstStyle/>
                    <a:p>
                      <a:r>
                        <a:rPr lang="ru-RU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уч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…</a:t>
                      </a:r>
                      <a:r>
                        <a:rPr lang="ru-RU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ница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в…р…бей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с…бака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63523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р…</a:t>
                      </a:r>
                      <a:r>
                        <a:rPr lang="ru-RU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бина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уч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…ник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т…</a:t>
                      </a:r>
                      <a:r>
                        <a:rPr lang="ru-RU" sz="24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традь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Проверь себя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7" y="1428739"/>
          <a:ext cx="8358246" cy="44291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86082"/>
                <a:gridCol w="2786082"/>
                <a:gridCol w="2786082"/>
              </a:tblGrid>
              <a:tr h="632736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ряд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 ряд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ряд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632736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ртина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рона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вочка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632736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б</a:t>
                      </a:r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ран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шалаш</a:t>
                      </a:r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lang="ru-RU" sz="24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поги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632736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пуста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ябл</a:t>
                      </a:r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ня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бята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632736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су</a:t>
                      </a:r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бб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ота 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гра</a:t>
                      </a:r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</a:t>
                      </a:r>
                      <a:endParaRPr lang="ru-RU" sz="24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гор</a:t>
                      </a:r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632736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уч</a:t>
                      </a:r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ница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бей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бака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632736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я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бина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уч</a:t>
                      </a:r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ник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r>
                        <a:rPr lang="ru-RU" sz="24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традь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 УРОКА 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Повторить…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Выяснить…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47147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Какие бывают согласные звуки?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571868" y="2928934"/>
            <a:ext cx="2143140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Согласные звуки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357918" y="3929066"/>
            <a:ext cx="2786082" cy="9286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Глухие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  <a:latin typeface="Agency FB" pitchFamily="34" charset="0"/>
                <a:cs typeface="Arial" pitchFamily="34" charset="0"/>
              </a:rPr>
              <a:t>[</a:t>
            </a: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х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  <a:cs typeface="Arial" pitchFamily="34" charset="0"/>
              </a:rPr>
              <a:t>] [</a:t>
            </a:r>
            <a:r>
              <a:rPr lang="ru-RU" dirty="0" err="1" smtClean="0">
                <a:solidFill>
                  <a:schemeClr val="tx1"/>
                </a:solidFill>
                <a:latin typeface="Agency FB" pitchFamily="34" charset="0"/>
                <a:cs typeface="Arial" pitchFamily="34" charset="0"/>
              </a:rPr>
              <a:t>ц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  <a:cs typeface="Arial" pitchFamily="34" charset="0"/>
              </a:rPr>
              <a:t>]</a:t>
            </a: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  <a:cs typeface="Arial" pitchFamily="34" charset="0"/>
              </a:rPr>
              <a:t>[</a:t>
            </a:r>
            <a:r>
              <a:rPr lang="ru-RU" dirty="0" smtClean="0">
                <a:solidFill>
                  <a:schemeClr val="tx1"/>
                </a:solidFill>
                <a:latin typeface="Agency FB" pitchFamily="34" charset="0"/>
                <a:cs typeface="Arial" pitchFamily="34" charset="0"/>
              </a:rPr>
              <a:t>ч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  <a:cs typeface="Arial" pitchFamily="34" charset="0"/>
              </a:rPr>
              <a:t>]</a:t>
            </a: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  <a:cs typeface="Arial" pitchFamily="34" charset="0"/>
              </a:rPr>
              <a:t>[</a:t>
            </a:r>
            <a:r>
              <a:rPr lang="ru-RU" dirty="0" err="1" smtClean="0">
                <a:solidFill>
                  <a:schemeClr val="tx1"/>
                </a:solidFill>
                <a:latin typeface="Agency FB" pitchFamily="34" charset="0"/>
                <a:cs typeface="Arial" pitchFamily="34" charset="0"/>
              </a:rPr>
              <a:t>щ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  <a:cs typeface="Arial" pitchFamily="34" charset="0"/>
              </a:rPr>
              <a:t>]</a:t>
            </a: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  <a:cs typeface="Arial" pitchFamily="34" charset="0"/>
              </a:rPr>
              <a:t>[</a:t>
            </a:r>
            <a:r>
              <a:rPr lang="ru-RU" dirty="0" err="1" smtClean="0">
                <a:solidFill>
                  <a:schemeClr val="tx1"/>
                </a:solidFill>
                <a:latin typeface="Agency FB" pitchFamily="34" charset="0"/>
                <a:cs typeface="Arial" pitchFamily="34" charset="0"/>
              </a:rPr>
              <a:t>х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  <a:cs typeface="Arial" pitchFamily="34" charset="0"/>
              </a:rPr>
              <a:t>’]</a:t>
            </a:r>
            <a:r>
              <a:rPr lang="ru-RU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0" y="3857628"/>
            <a:ext cx="3428992" cy="9286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Звонкие 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  <a:latin typeface="Agency FB" pitchFamily="34" charset="0"/>
                <a:cs typeface="Arial" pitchFamily="34" charset="0"/>
              </a:rPr>
              <a:t>[</a:t>
            </a: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  <a:cs typeface="Arial" pitchFamily="34" charset="0"/>
              </a:rPr>
              <a:t>] [</a:t>
            </a:r>
            <a:r>
              <a:rPr lang="ru-RU" dirty="0" err="1" smtClean="0">
                <a:solidFill>
                  <a:schemeClr val="tx1"/>
                </a:solidFill>
                <a:latin typeface="Agency FB" pitchFamily="34" charset="0"/>
                <a:cs typeface="Arial" pitchFamily="34" charset="0"/>
              </a:rPr>
              <a:t>н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  <a:cs typeface="Arial" pitchFamily="34" charset="0"/>
              </a:rPr>
              <a:t>]</a:t>
            </a: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  <a:cs typeface="Arial" pitchFamily="34" charset="0"/>
              </a:rPr>
              <a:t>[</a:t>
            </a:r>
            <a:r>
              <a:rPr lang="ru-RU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  <a:cs typeface="Arial" pitchFamily="34" charset="0"/>
              </a:rPr>
              <a:t>]</a:t>
            </a: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  <a:cs typeface="Arial" pitchFamily="34" charset="0"/>
              </a:rPr>
              <a:t>[</a:t>
            </a:r>
            <a:r>
              <a:rPr lang="ru-RU" dirty="0" smtClean="0">
                <a:solidFill>
                  <a:schemeClr val="tx1"/>
                </a:solidFill>
                <a:latin typeface="Agency FB" pitchFamily="34" charset="0"/>
                <a:cs typeface="Arial" pitchFamily="34" charset="0"/>
              </a:rPr>
              <a:t>л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  <a:cs typeface="Arial" pitchFamily="34" charset="0"/>
              </a:rPr>
              <a:t>]</a:t>
            </a: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  <a:cs typeface="Arial" pitchFamily="34" charset="0"/>
              </a:rPr>
              <a:t>[</a:t>
            </a:r>
            <a:r>
              <a:rPr lang="ru-RU" dirty="0" err="1" smtClean="0">
                <a:solidFill>
                  <a:schemeClr val="tx1"/>
                </a:solidFill>
                <a:latin typeface="Agency FB" pitchFamily="34" charset="0"/>
                <a:cs typeface="Arial" pitchFamily="34" charset="0"/>
              </a:rPr>
              <a:t>й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  <a:cs typeface="Arial" pitchFamily="34" charset="0"/>
              </a:rPr>
              <a:t>’]</a:t>
            </a: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  <a:cs typeface="Arial" pitchFamily="34" charset="0"/>
              </a:rPr>
              <a:t>[</a:t>
            </a:r>
            <a:r>
              <a:rPr lang="ru-RU" dirty="0" smtClean="0">
                <a:solidFill>
                  <a:schemeClr val="tx1"/>
                </a:solidFill>
                <a:latin typeface="Agency FB" pitchFamily="34" charset="0"/>
                <a:cs typeface="Arial" pitchFamily="34" charset="0"/>
              </a:rPr>
              <a:t>м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  <a:cs typeface="Arial" pitchFamily="34" charset="0"/>
              </a:rPr>
              <a:t>‘]</a:t>
            </a: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  <a:cs typeface="Arial" pitchFamily="34" charset="0"/>
              </a:rPr>
              <a:t>[</a:t>
            </a:r>
            <a:r>
              <a:rPr lang="ru-RU" dirty="0" err="1" smtClean="0">
                <a:solidFill>
                  <a:schemeClr val="tx1"/>
                </a:solidFill>
                <a:latin typeface="Agency FB" pitchFamily="34" charset="0"/>
                <a:cs typeface="Arial" pitchFamily="34" charset="0"/>
              </a:rPr>
              <a:t>н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  <a:cs typeface="Arial" pitchFamily="34" charset="0"/>
              </a:rPr>
              <a:t>‘]</a:t>
            </a: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  <a:cs typeface="Arial" pitchFamily="34" charset="0"/>
              </a:rPr>
              <a:t>[</a:t>
            </a:r>
            <a:r>
              <a:rPr lang="ru-RU" dirty="0" err="1" smtClean="0">
                <a:solidFill>
                  <a:schemeClr val="tx1"/>
                </a:solidFill>
                <a:latin typeface="Agency FB" pitchFamily="34" charset="0"/>
                <a:cs typeface="Arial" pitchFamily="34" charset="0"/>
              </a:rPr>
              <a:t>р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  <a:cs typeface="Arial" pitchFamily="34" charset="0"/>
              </a:rPr>
              <a:t>‘]</a:t>
            </a: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  <a:cs typeface="Arial" pitchFamily="34" charset="0"/>
              </a:rPr>
              <a:t>[</a:t>
            </a:r>
            <a:r>
              <a:rPr lang="ru-RU" dirty="0" smtClean="0">
                <a:solidFill>
                  <a:schemeClr val="tx1"/>
                </a:solidFill>
                <a:latin typeface="Agency FB" pitchFamily="34" charset="0"/>
                <a:cs typeface="Arial" pitchFamily="34" charset="0"/>
              </a:rPr>
              <a:t>л</a:t>
            </a:r>
            <a:r>
              <a:rPr lang="en-US" dirty="0" smtClean="0">
                <a:solidFill>
                  <a:schemeClr val="tx1"/>
                </a:solidFill>
                <a:latin typeface="Agency FB" pitchFamily="34" charset="0"/>
                <a:cs typeface="Arial" pitchFamily="34" charset="0"/>
              </a:rPr>
              <a:t>‘]</a:t>
            </a: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0" y="1214422"/>
            <a:ext cx="4500562" cy="9286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600" dirty="0" smtClean="0">
                <a:solidFill>
                  <a:srgbClr val="0070C0"/>
                </a:solidFill>
                <a:latin typeface="Agency FB" pitchFamily="34" charset="0"/>
                <a:cs typeface="Arial" pitchFamily="34" charset="0"/>
              </a:rPr>
              <a:t>[</a:t>
            </a:r>
            <a:r>
              <a:rPr lang="ru-RU" sz="1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б</a:t>
            </a:r>
            <a:r>
              <a:rPr lang="en-US" sz="1600" dirty="0" smtClean="0">
                <a:solidFill>
                  <a:srgbClr val="0070C0"/>
                </a:solidFill>
                <a:latin typeface="Agency FB" pitchFamily="34" charset="0"/>
                <a:cs typeface="Arial" pitchFamily="34" charset="0"/>
              </a:rPr>
              <a:t>]</a:t>
            </a:r>
            <a:r>
              <a:rPr lang="ru-RU" sz="1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smtClean="0">
                <a:solidFill>
                  <a:srgbClr val="0070C0"/>
                </a:solidFill>
                <a:latin typeface="Agency FB" pitchFamily="34" charset="0"/>
                <a:cs typeface="Arial" pitchFamily="34" charset="0"/>
              </a:rPr>
              <a:t>[</a:t>
            </a:r>
            <a:r>
              <a:rPr lang="ru-RU" sz="1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в</a:t>
            </a:r>
            <a:r>
              <a:rPr lang="en-US" sz="1600" dirty="0" smtClean="0">
                <a:solidFill>
                  <a:srgbClr val="0070C0"/>
                </a:solidFill>
                <a:latin typeface="Agency FB" pitchFamily="34" charset="0"/>
                <a:cs typeface="Arial" pitchFamily="34" charset="0"/>
              </a:rPr>
              <a:t>]</a:t>
            </a:r>
            <a:r>
              <a:rPr lang="ru-RU" sz="1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smtClean="0">
                <a:solidFill>
                  <a:srgbClr val="0070C0"/>
                </a:solidFill>
                <a:latin typeface="Agency FB" pitchFamily="34" charset="0"/>
                <a:cs typeface="Arial" pitchFamily="34" charset="0"/>
              </a:rPr>
              <a:t>[</a:t>
            </a:r>
            <a:r>
              <a:rPr lang="ru-RU" sz="1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г</a:t>
            </a:r>
            <a:r>
              <a:rPr lang="en-US" sz="1600" dirty="0" smtClean="0">
                <a:solidFill>
                  <a:srgbClr val="0070C0"/>
                </a:solidFill>
                <a:latin typeface="Agency FB" pitchFamily="34" charset="0"/>
                <a:cs typeface="Arial" pitchFamily="34" charset="0"/>
              </a:rPr>
              <a:t>]</a:t>
            </a:r>
            <a:r>
              <a:rPr lang="ru-RU" sz="1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smtClean="0">
                <a:solidFill>
                  <a:srgbClr val="0070C0"/>
                </a:solidFill>
                <a:latin typeface="Agency FB" pitchFamily="34" charset="0"/>
                <a:cs typeface="Arial" pitchFamily="34" charset="0"/>
              </a:rPr>
              <a:t>[</a:t>
            </a:r>
            <a:r>
              <a:rPr lang="ru-RU" sz="16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д</a:t>
            </a:r>
            <a:r>
              <a:rPr lang="en-US" sz="1600" dirty="0" smtClean="0">
                <a:solidFill>
                  <a:srgbClr val="0070C0"/>
                </a:solidFill>
                <a:latin typeface="Agency FB" pitchFamily="34" charset="0"/>
                <a:cs typeface="Arial" pitchFamily="34" charset="0"/>
              </a:rPr>
              <a:t>]</a:t>
            </a:r>
            <a:r>
              <a:rPr lang="ru-RU" sz="1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smtClean="0">
                <a:solidFill>
                  <a:srgbClr val="0070C0"/>
                </a:solidFill>
                <a:latin typeface="Agency FB" pitchFamily="34" charset="0"/>
                <a:cs typeface="Arial" pitchFamily="34" charset="0"/>
              </a:rPr>
              <a:t>[</a:t>
            </a:r>
            <a:r>
              <a:rPr lang="ru-RU" sz="16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з</a:t>
            </a:r>
            <a:r>
              <a:rPr lang="en-US" sz="1600" dirty="0" smtClean="0">
                <a:solidFill>
                  <a:srgbClr val="0070C0"/>
                </a:solidFill>
                <a:latin typeface="Agency FB" pitchFamily="34" charset="0"/>
                <a:cs typeface="Arial" pitchFamily="34" charset="0"/>
              </a:rPr>
              <a:t>]</a:t>
            </a:r>
            <a:r>
              <a:rPr lang="ru-RU" sz="1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smtClean="0">
                <a:solidFill>
                  <a:srgbClr val="0070C0"/>
                </a:solidFill>
                <a:latin typeface="Agency FB" pitchFamily="34" charset="0"/>
                <a:cs typeface="Arial" pitchFamily="34" charset="0"/>
              </a:rPr>
              <a:t>[</a:t>
            </a:r>
            <a:r>
              <a:rPr lang="ru-RU" sz="1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к</a:t>
            </a:r>
            <a:r>
              <a:rPr lang="en-US" sz="1600" dirty="0" smtClean="0">
                <a:solidFill>
                  <a:srgbClr val="0070C0"/>
                </a:solidFill>
                <a:latin typeface="Agency FB" pitchFamily="34" charset="0"/>
                <a:cs typeface="Arial" pitchFamily="34" charset="0"/>
              </a:rPr>
              <a:t>]</a:t>
            </a:r>
            <a:r>
              <a:rPr lang="ru-RU" sz="1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smtClean="0">
                <a:solidFill>
                  <a:srgbClr val="0070C0"/>
                </a:solidFill>
                <a:latin typeface="Agency FB" pitchFamily="34" charset="0"/>
                <a:cs typeface="Arial" pitchFamily="34" charset="0"/>
              </a:rPr>
              <a:t>[</a:t>
            </a:r>
            <a:r>
              <a:rPr lang="ru-RU" sz="1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л</a:t>
            </a:r>
            <a:r>
              <a:rPr lang="en-US" sz="1600" dirty="0" smtClean="0">
                <a:solidFill>
                  <a:srgbClr val="0070C0"/>
                </a:solidFill>
                <a:latin typeface="Agency FB" pitchFamily="34" charset="0"/>
                <a:cs typeface="Arial" pitchFamily="34" charset="0"/>
              </a:rPr>
              <a:t>]</a:t>
            </a:r>
            <a:r>
              <a:rPr lang="ru-RU" sz="1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smtClean="0">
                <a:solidFill>
                  <a:srgbClr val="0070C0"/>
                </a:solidFill>
                <a:latin typeface="Agency FB" pitchFamily="34" charset="0"/>
                <a:cs typeface="Arial" pitchFamily="34" charset="0"/>
              </a:rPr>
              <a:t>[</a:t>
            </a:r>
            <a:r>
              <a:rPr lang="ru-RU" sz="1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м</a:t>
            </a:r>
            <a:r>
              <a:rPr lang="en-US" sz="1600" dirty="0" smtClean="0">
                <a:solidFill>
                  <a:srgbClr val="0070C0"/>
                </a:solidFill>
                <a:latin typeface="Agency FB" pitchFamily="34" charset="0"/>
                <a:cs typeface="Arial" pitchFamily="34" charset="0"/>
              </a:rPr>
              <a:t>]</a:t>
            </a:r>
            <a:r>
              <a:rPr lang="ru-RU" sz="1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smtClean="0">
                <a:solidFill>
                  <a:srgbClr val="0070C0"/>
                </a:solidFill>
                <a:latin typeface="Agency FB" pitchFamily="34" charset="0"/>
                <a:cs typeface="Arial" pitchFamily="34" charset="0"/>
              </a:rPr>
              <a:t>[</a:t>
            </a:r>
            <a:r>
              <a:rPr lang="ru-RU" sz="16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н</a:t>
            </a:r>
            <a:r>
              <a:rPr lang="en-US" sz="1600" dirty="0" smtClean="0">
                <a:solidFill>
                  <a:srgbClr val="0070C0"/>
                </a:solidFill>
                <a:latin typeface="Agency FB" pitchFamily="34" charset="0"/>
                <a:cs typeface="Arial" pitchFamily="34" charset="0"/>
              </a:rPr>
              <a:t>]</a:t>
            </a:r>
            <a:r>
              <a:rPr lang="ru-RU" sz="1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smtClean="0">
                <a:solidFill>
                  <a:srgbClr val="0070C0"/>
                </a:solidFill>
                <a:latin typeface="Agency FB" pitchFamily="34" charset="0"/>
                <a:cs typeface="Arial" pitchFamily="34" charset="0"/>
              </a:rPr>
              <a:t>[</a:t>
            </a:r>
            <a:r>
              <a:rPr lang="ru-RU" sz="16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п</a:t>
            </a:r>
            <a:r>
              <a:rPr lang="en-US" sz="1600" dirty="0" smtClean="0">
                <a:solidFill>
                  <a:srgbClr val="0070C0"/>
                </a:solidFill>
                <a:latin typeface="Agency FB" pitchFamily="34" charset="0"/>
                <a:cs typeface="Arial" pitchFamily="34" charset="0"/>
              </a:rPr>
              <a:t>]</a:t>
            </a:r>
            <a:r>
              <a:rPr lang="ru-RU" sz="1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smtClean="0">
                <a:solidFill>
                  <a:srgbClr val="0070C0"/>
                </a:solidFill>
                <a:latin typeface="Agency FB" pitchFamily="34" charset="0"/>
                <a:cs typeface="Arial" pitchFamily="34" charset="0"/>
              </a:rPr>
              <a:t>[</a:t>
            </a:r>
            <a:r>
              <a:rPr lang="ru-RU" sz="16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р</a:t>
            </a:r>
            <a:r>
              <a:rPr lang="en-US" sz="1600" dirty="0" smtClean="0">
                <a:solidFill>
                  <a:srgbClr val="0070C0"/>
                </a:solidFill>
                <a:latin typeface="Agency FB" pitchFamily="34" charset="0"/>
                <a:cs typeface="Arial" pitchFamily="34" charset="0"/>
              </a:rPr>
              <a:t>]</a:t>
            </a:r>
            <a:r>
              <a:rPr lang="ru-RU" sz="1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smtClean="0">
                <a:solidFill>
                  <a:srgbClr val="0070C0"/>
                </a:solidFill>
                <a:latin typeface="Agency FB" pitchFamily="34" charset="0"/>
                <a:cs typeface="Arial" pitchFamily="34" charset="0"/>
              </a:rPr>
              <a:t>[</a:t>
            </a:r>
            <a:r>
              <a:rPr lang="ru-RU" sz="1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с</a:t>
            </a:r>
            <a:r>
              <a:rPr lang="en-US" sz="1600" dirty="0" smtClean="0">
                <a:solidFill>
                  <a:srgbClr val="0070C0"/>
                </a:solidFill>
                <a:latin typeface="Agency FB" pitchFamily="34" charset="0"/>
                <a:cs typeface="Arial" pitchFamily="34" charset="0"/>
              </a:rPr>
              <a:t>] [</a:t>
            </a:r>
            <a:r>
              <a:rPr lang="ru-RU" sz="1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т</a:t>
            </a:r>
            <a:r>
              <a:rPr lang="en-US" sz="1600" dirty="0" smtClean="0">
                <a:solidFill>
                  <a:srgbClr val="0070C0"/>
                </a:solidFill>
                <a:latin typeface="Agency FB" pitchFamily="34" charset="0"/>
                <a:cs typeface="Arial" pitchFamily="34" charset="0"/>
              </a:rPr>
              <a:t>]</a:t>
            </a:r>
            <a:r>
              <a:rPr lang="ru-RU" sz="1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smtClean="0">
                <a:solidFill>
                  <a:srgbClr val="0070C0"/>
                </a:solidFill>
                <a:latin typeface="Agency FB" pitchFamily="34" charset="0"/>
                <a:cs typeface="Arial" pitchFamily="34" charset="0"/>
              </a:rPr>
              <a:t>[</a:t>
            </a:r>
            <a:r>
              <a:rPr lang="ru-RU" sz="16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ф</a:t>
            </a:r>
            <a:r>
              <a:rPr lang="en-US" sz="1600" dirty="0" smtClean="0">
                <a:solidFill>
                  <a:srgbClr val="0070C0"/>
                </a:solidFill>
                <a:latin typeface="Agency FB" pitchFamily="34" charset="0"/>
                <a:cs typeface="Arial" pitchFamily="34" charset="0"/>
              </a:rPr>
              <a:t>]</a:t>
            </a:r>
            <a:r>
              <a:rPr lang="ru-RU" sz="1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smtClean="0">
                <a:solidFill>
                  <a:srgbClr val="0070C0"/>
                </a:solidFill>
                <a:latin typeface="Agency FB" pitchFamily="34" charset="0"/>
                <a:cs typeface="Arial" pitchFamily="34" charset="0"/>
              </a:rPr>
              <a:t>[</a:t>
            </a:r>
            <a:r>
              <a:rPr lang="ru-RU" sz="1600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х</a:t>
            </a:r>
            <a:r>
              <a:rPr lang="en-US" sz="1600" dirty="0" smtClean="0">
                <a:solidFill>
                  <a:srgbClr val="0070C0"/>
                </a:solidFill>
                <a:latin typeface="Agency FB" pitchFamily="34" charset="0"/>
                <a:cs typeface="Arial" pitchFamily="34" charset="0"/>
              </a:rPr>
              <a:t>]</a:t>
            </a:r>
            <a:r>
              <a:rPr lang="ru-RU" sz="16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 </a:t>
            </a:r>
          </a:p>
          <a:p>
            <a:pPr algn="ctr"/>
            <a:r>
              <a:rPr lang="en-US" sz="1600" b="1" dirty="0" smtClean="0">
                <a:solidFill>
                  <a:srgbClr val="0070C0"/>
                </a:solidFill>
              </a:rPr>
              <a:t>[</a:t>
            </a:r>
            <a:r>
              <a:rPr lang="ru-RU" sz="1600" b="1" dirty="0" smtClean="0">
                <a:solidFill>
                  <a:srgbClr val="0070C0"/>
                </a:solidFill>
              </a:rPr>
              <a:t>ж</a:t>
            </a:r>
            <a:r>
              <a:rPr lang="en-US" sz="1600" b="1" dirty="0" smtClean="0">
                <a:solidFill>
                  <a:srgbClr val="0070C0"/>
                </a:solidFill>
              </a:rPr>
              <a:t>]</a:t>
            </a:r>
            <a:r>
              <a:rPr lang="ru-RU" sz="1600" b="1" dirty="0" smtClean="0">
                <a:solidFill>
                  <a:srgbClr val="0070C0"/>
                </a:solidFill>
              </a:rPr>
              <a:t> </a:t>
            </a:r>
            <a:r>
              <a:rPr lang="en-US" sz="1600" b="1" dirty="0" smtClean="0">
                <a:solidFill>
                  <a:srgbClr val="0070C0"/>
                </a:solidFill>
              </a:rPr>
              <a:t>[</a:t>
            </a:r>
            <a:r>
              <a:rPr lang="ru-RU" sz="1600" b="1" dirty="0" err="1" smtClean="0">
                <a:solidFill>
                  <a:srgbClr val="0070C0"/>
                </a:solidFill>
              </a:rPr>
              <a:t>ш</a:t>
            </a:r>
            <a:r>
              <a:rPr lang="en-US" sz="1600" b="1" dirty="0" smtClean="0">
                <a:solidFill>
                  <a:srgbClr val="0070C0"/>
                </a:solidFill>
              </a:rPr>
              <a:t>]</a:t>
            </a:r>
            <a:r>
              <a:rPr lang="ru-RU" sz="1600" b="1" dirty="0" smtClean="0">
                <a:solidFill>
                  <a:srgbClr val="0070C0"/>
                </a:solidFill>
              </a:rPr>
              <a:t> </a:t>
            </a:r>
            <a:r>
              <a:rPr lang="en-US" sz="1600" b="1" dirty="0" smtClean="0">
                <a:solidFill>
                  <a:srgbClr val="0070C0"/>
                </a:solidFill>
              </a:rPr>
              <a:t>[</a:t>
            </a:r>
            <a:r>
              <a:rPr lang="ru-RU" sz="1600" b="1" dirty="0" err="1" smtClean="0">
                <a:solidFill>
                  <a:srgbClr val="0070C0"/>
                </a:solidFill>
              </a:rPr>
              <a:t>ц</a:t>
            </a:r>
            <a:r>
              <a:rPr lang="en-US" sz="1600" b="1" dirty="0" smtClean="0">
                <a:solidFill>
                  <a:srgbClr val="0070C0"/>
                </a:solidFill>
              </a:rPr>
              <a:t>]</a:t>
            </a:r>
            <a:endParaRPr lang="ru-RU" sz="1600" b="1" dirty="0" smtClean="0">
              <a:solidFill>
                <a:srgbClr val="0070C0"/>
              </a:solidFill>
            </a:endParaRPr>
          </a:p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Твердые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643438" y="1214422"/>
            <a:ext cx="4500562" cy="9286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00B050"/>
                </a:solidFill>
                <a:latin typeface="Agency FB" pitchFamily="34" charset="0"/>
                <a:cs typeface="Arial" pitchFamily="34" charset="0"/>
              </a:rPr>
              <a:t>[</a:t>
            </a:r>
            <a:r>
              <a:rPr lang="ru-RU" sz="16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б</a:t>
            </a:r>
            <a:r>
              <a:rPr lang="en-US" sz="1600" dirty="0" smtClean="0">
                <a:solidFill>
                  <a:srgbClr val="00B050"/>
                </a:solidFill>
                <a:latin typeface="Agency FB" pitchFamily="34" charset="0"/>
                <a:cs typeface="Arial" pitchFamily="34" charset="0"/>
              </a:rPr>
              <a:t>]</a:t>
            </a:r>
            <a:r>
              <a:rPr lang="ru-RU" sz="16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smtClean="0">
                <a:solidFill>
                  <a:srgbClr val="00B050"/>
                </a:solidFill>
                <a:latin typeface="Agency FB" pitchFamily="34" charset="0"/>
                <a:cs typeface="Arial" pitchFamily="34" charset="0"/>
              </a:rPr>
              <a:t>[</a:t>
            </a:r>
            <a:r>
              <a:rPr lang="ru-RU" sz="16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в</a:t>
            </a:r>
            <a:r>
              <a:rPr lang="en-US" sz="1600" dirty="0" smtClean="0">
                <a:solidFill>
                  <a:srgbClr val="00B050"/>
                </a:solidFill>
                <a:latin typeface="Agency FB" pitchFamily="34" charset="0"/>
                <a:cs typeface="Arial" pitchFamily="34" charset="0"/>
              </a:rPr>
              <a:t>]</a:t>
            </a:r>
            <a:r>
              <a:rPr lang="ru-RU" sz="16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smtClean="0">
                <a:solidFill>
                  <a:srgbClr val="00B050"/>
                </a:solidFill>
                <a:latin typeface="Agency FB" pitchFamily="34" charset="0"/>
                <a:cs typeface="Arial" pitchFamily="34" charset="0"/>
              </a:rPr>
              <a:t>[</a:t>
            </a:r>
            <a:r>
              <a:rPr lang="ru-RU" sz="16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г</a:t>
            </a:r>
            <a:r>
              <a:rPr lang="en-US" sz="1600" dirty="0" smtClean="0">
                <a:solidFill>
                  <a:srgbClr val="00B050"/>
                </a:solidFill>
                <a:latin typeface="Agency FB" pitchFamily="34" charset="0"/>
                <a:cs typeface="Arial" pitchFamily="34" charset="0"/>
              </a:rPr>
              <a:t>]</a:t>
            </a:r>
            <a:r>
              <a:rPr lang="ru-RU" sz="16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smtClean="0">
                <a:solidFill>
                  <a:srgbClr val="00B050"/>
                </a:solidFill>
                <a:latin typeface="Agency FB" pitchFamily="34" charset="0"/>
                <a:cs typeface="Arial" pitchFamily="34" charset="0"/>
              </a:rPr>
              <a:t>[</a:t>
            </a:r>
            <a:r>
              <a:rPr lang="ru-RU" sz="1600" dirty="0" err="1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д</a:t>
            </a:r>
            <a:r>
              <a:rPr lang="en-US" sz="1600" dirty="0" smtClean="0">
                <a:solidFill>
                  <a:srgbClr val="00B050"/>
                </a:solidFill>
                <a:latin typeface="Agency FB" pitchFamily="34" charset="0"/>
                <a:cs typeface="Arial" pitchFamily="34" charset="0"/>
              </a:rPr>
              <a:t>]</a:t>
            </a:r>
            <a:r>
              <a:rPr lang="ru-RU" sz="16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smtClean="0">
                <a:solidFill>
                  <a:srgbClr val="00B050"/>
                </a:solidFill>
                <a:latin typeface="Agency FB" pitchFamily="34" charset="0"/>
                <a:cs typeface="Arial" pitchFamily="34" charset="0"/>
              </a:rPr>
              <a:t>[</a:t>
            </a:r>
            <a:r>
              <a:rPr lang="ru-RU" sz="1600" dirty="0" err="1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з</a:t>
            </a:r>
            <a:r>
              <a:rPr lang="en-US" sz="1600" dirty="0" smtClean="0">
                <a:solidFill>
                  <a:srgbClr val="00B050"/>
                </a:solidFill>
                <a:latin typeface="Agency FB" pitchFamily="34" charset="0"/>
                <a:cs typeface="Arial" pitchFamily="34" charset="0"/>
              </a:rPr>
              <a:t>]</a:t>
            </a:r>
            <a:r>
              <a:rPr lang="ru-RU" sz="16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smtClean="0">
                <a:solidFill>
                  <a:srgbClr val="00B050"/>
                </a:solidFill>
                <a:latin typeface="Agency FB" pitchFamily="34" charset="0"/>
                <a:cs typeface="Arial" pitchFamily="34" charset="0"/>
              </a:rPr>
              <a:t>[</a:t>
            </a:r>
            <a:r>
              <a:rPr lang="ru-RU" sz="16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к</a:t>
            </a:r>
            <a:r>
              <a:rPr lang="en-US" sz="1600" dirty="0" smtClean="0">
                <a:solidFill>
                  <a:srgbClr val="00B050"/>
                </a:solidFill>
                <a:latin typeface="Agency FB" pitchFamily="34" charset="0"/>
                <a:cs typeface="Arial" pitchFamily="34" charset="0"/>
              </a:rPr>
              <a:t>]</a:t>
            </a:r>
            <a:r>
              <a:rPr lang="ru-RU" sz="16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smtClean="0">
                <a:solidFill>
                  <a:srgbClr val="00B050"/>
                </a:solidFill>
                <a:latin typeface="Agency FB" pitchFamily="34" charset="0"/>
                <a:cs typeface="Arial" pitchFamily="34" charset="0"/>
              </a:rPr>
              <a:t>[</a:t>
            </a:r>
            <a:r>
              <a:rPr lang="ru-RU" sz="16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л</a:t>
            </a:r>
            <a:r>
              <a:rPr lang="en-US" sz="1600" dirty="0" smtClean="0">
                <a:solidFill>
                  <a:srgbClr val="00B050"/>
                </a:solidFill>
                <a:latin typeface="Agency FB" pitchFamily="34" charset="0"/>
                <a:cs typeface="Arial" pitchFamily="34" charset="0"/>
              </a:rPr>
              <a:t>]</a:t>
            </a:r>
            <a:r>
              <a:rPr lang="ru-RU" sz="16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smtClean="0">
                <a:solidFill>
                  <a:srgbClr val="00B050"/>
                </a:solidFill>
                <a:latin typeface="Agency FB" pitchFamily="34" charset="0"/>
                <a:cs typeface="Arial" pitchFamily="34" charset="0"/>
              </a:rPr>
              <a:t>[</a:t>
            </a:r>
            <a:r>
              <a:rPr lang="ru-RU" sz="16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м</a:t>
            </a:r>
            <a:r>
              <a:rPr lang="en-US" sz="1600" dirty="0" smtClean="0">
                <a:solidFill>
                  <a:srgbClr val="00B050"/>
                </a:solidFill>
                <a:latin typeface="Agency FB" pitchFamily="34" charset="0"/>
                <a:cs typeface="Arial" pitchFamily="34" charset="0"/>
              </a:rPr>
              <a:t>]</a:t>
            </a:r>
            <a:r>
              <a:rPr lang="ru-RU" sz="16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smtClean="0">
                <a:solidFill>
                  <a:srgbClr val="00B050"/>
                </a:solidFill>
                <a:latin typeface="Agency FB" pitchFamily="34" charset="0"/>
                <a:cs typeface="Arial" pitchFamily="34" charset="0"/>
              </a:rPr>
              <a:t>[</a:t>
            </a:r>
            <a:r>
              <a:rPr lang="ru-RU" sz="1600" dirty="0" err="1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н</a:t>
            </a:r>
            <a:r>
              <a:rPr lang="en-US" sz="1600" dirty="0" smtClean="0">
                <a:solidFill>
                  <a:srgbClr val="00B050"/>
                </a:solidFill>
                <a:latin typeface="Agency FB" pitchFamily="34" charset="0"/>
                <a:cs typeface="Arial" pitchFamily="34" charset="0"/>
              </a:rPr>
              <a:t>]</a:t>
            </a:r>
            <a:r>
              <a:rPr lang="ru-RU" sz="16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smtClean="0">
                <a:solidFill>
                  <a:srgbClr val="00B050"/>
                </a:solidFill>
                <a:latin typeface="Agency FB" pitchFamily="34" charset="0"/>
                <a:cs typeface="Arial" pitchFamily="34" charset="0"/>
              </a:rPr>
              <a:t>[</a:t>
            </a:r>
            <a:r>
              <a:rPr lang="ru-RU" sz="1600" dirty="0" err="1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п</a:t>
            </a:r>
            <a:r>
              <a:rPr lang="en-US" sz="1600" dirty="0" smtClean="0">
                <a:solidFill>
                  <a:srgbClr val="00B050"/>
                </a:solidFill>
                <a:latin typeface="Agency FB" pitchFamily="34" charset="0"/>
                <a:cs typeface="Arial" pitchFamily="34" charset="0"/>
              </a:rPr>
              <a:t>]</a:t>
            </a:r>
            <a:r>
              <a:rPr lang="ru-RU" sz="16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smtClean="0">
                <a:solidFill>
                  <a:srgbClr val="00B050"/>
                </a:solidFill>
                <a:latin typeface="Agency FB" pitchFamily="34" charset="0"/>
                <a:cs typeface="Arial" pitchFamily="34" charset="0"/>
              </a:rPr>
              <a:t>[</a:t>
            </a:r>
            <a:r>
              <a:rPr lang="ru-RU" sz="1600" dirty="0" err="1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р</a:t>
            </a:r>
            <a:r>
              <a:rPr lang="en-US" sz="1600" dirty="0" smtClean="0">
                <a:solidFill>
                  <a:srgbClr val="00B050"/>
                </a:solidFill>
                <a:latin typeface="Agency FB" pitchFamily="34" charset="0"/>
                <a:cs typeface="Arial" pitchFamily="34" charset="0"/>
              </a:rPr>
              <a:t>]</a:t>
            </a:r>
            <a:r>
              <a:rPr lang="ru-RU" sz="16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smtClean="0">
                <a:solidFill>
                  <a:srgbClr val="00B050"/>
                </a:solidFill>
                <a:latin typeface="Agency FB" pitchFamily="34" charset="0"/>
                <a:cs typeface="Arial" pitchFamily="34" charset="0"/>
              </a:rPr>
              <a:t>[</a:t>
            </a:r>
            <a:r>
              <a:rPr lang="ru-RU" sz="16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с</a:t>
            </a:r>
            <a:r>
              <a:rPr lang="en-US" sz="1600" dirty="0" smtClean="0">
                <a:solidFill>
                  <a:srgbClr val="00B050"/>
                </a:solidFill>
                <a:latin typeface="Agency FB" pitchFamily="34" charset="0"/>
                <a:cs typeface="Arial" pitchFamily="34" charset="0"/>
              </a:rPr>
              <a:t>] [</a:t>
            </a:r>
            <a:r>
              <a:rPr lang="ru-RU" sz="16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т</a:t>
            </a:r>
            <a:r>
              <a:rPr lang="en-US" sz="1600" dirty="0" smtClean="0">
                <a:solidFill>
                  <a:srgbClr val="00B050"/>
                </a:solidFill>
                <a:latin typeface="Agency FB" pitchFamily="34" charset="0"/>
                <a:cs typeface="Arial" pitchFamily="34" charset="0"/>
              </a:rPr>
              <a:t>]</a:t>
            </a:r>
            <a:r>
              <a:rPr lang="ru-RU" sz="16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smtClean="0">
                <a:solidFill>
                  <a:srgbClr val="00B050"/>
                </a:solidFill>
                <a:latin typeface="Agency FB" pitchFamily="34" charset="0"/>
                <a:cs typeface="Arial" pitchFamily="34" charset="0"/>
              </a:rPr>
              <a:t>[</a:t>
            </a:r>
            <a:r>
              <a:rPr lang="ru-RU" sz="1600" dirty="0" err="1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ф</a:t>
            </a:r>
            <a:r>
              <a:rPr lang="en-US" sz="1600" dirty="0" smtClean="0">
                <a:solidFill>
                  <a:srgbClr val="00B050"/>
                </a:solidFill>
                <a:latin typeface="Agency FB" pitchFamily="34" charset="0"/>
                <a:cs typeface="Arial" pitchFamily="34" charset="0"/>
              </a:rPr>
              <a:t>]</a:t>
            </a:r>
            <a:r>
              <a:rPr lang="ru-RU" sz="16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600" dirty="0" smtClean="0">
                <a:solidFill>
                  <a:srgbClr val="00B050"/>
                </a:solidFill>
                <a:latin typeface="Agency FB" pitchFamily="34" charset="0"/>
                <a:cs typeface="Arial" pitchFamily="34" charset="0"/>
              </a:rPr>
              <a:t>[</a:t>
            </a:r>
            <a:r>
              <a:rPr lang="ru-RU" sz="1600" dirty="0" err="1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х</a:t>
            </a:r>
            <a:r>
              <a:rPr lang="en-US" sz="1600" dirty="0" smtClean="0">
                <a:solidFill>
                  <a:srgbClr val="00B050"/>
                </a:solidFill>
                <a:latin typeface="Agency FB" pitchFamily="34" charset="0"/>
                <a:cs typeface="Arial" pitchFamily="34" charset="0"/>
              </a:rPr>
              <a:t>]</a:t>
            </a:r>
            <a:r>
              <a:rPr lang="ru-RU" sz="1600" dirty="0" smtClean="0">
                <a:solidFill>
                  <a:srgbClr val="00B050"/>
                </a:solidFill>
                <a:latin typeface="Agency FB" pitchFamily="34" charset="0"/>
                <a:cs typeface="Arial" pitchFamily="34" charset="0"/>
              </a:rPr>
              <a:t> </a:t>
            </a:r>
          </a:p>
          <a:p>
            <a:pPr algn="ctr"/>
            <a:r>
              <a:rPr lang="en-US" sz="1600" b="1" dirty="0" smtClean="0">
                <a:solidFill>
                  <a:srgbClr val="00B050"/>
                </a:solidFill>
                <a:latin typeface="Agency FB" pitchFamily="34" charset="0"/>
                <a:cs typeface="Arial" pitchFamily="34" charset="0"/>
              </a:rPr>
              <a:t>[</a:t>
            </a:r>
            <a:r>
              <a:rPr lang="ru-RU" sz="16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ч</a:t>
            </a:r>
            <a:r>
              <a:rPr lang="en-US" sz="1600" b="1" dirty="0" smtClean="0">
                <a:solidFill>
                  <a:srgbClr val="00B050"/>
                </a:solidFill>
                <a:latin typeface="Agency FB" pitchFamily="34" charset="0"/>
                <a:cs typeface="Arial" pitchFamily="34" charset="0"/>
              </a:rPr>
              <a:t>]</a:t>
            </a:r>
            <a:r>
              <a:rPr lang="ru-RU" sz="1600" b="1" dirty="0" smtClean="0">
                <a:solidFill>
                  <a:srgbClr val="00B050"/>
                </a:solidFill>
                <a:latin typeface="Agency FB" pitchFamily="34" charset="0"/>
                <a:cs typeface="Arial" pitchFamily="34" charset="0"/>
              </a:rPr>
              <a:t> </a:t>
            </a:r>
            <a:r>
              <a:rPr lang="en-US" sz="1600" b="1" dirty="0" smtClean="0">
                <a:solidFill>
                  <a:srgbClr val="00B050"/>
                </a:solidFill>
                <a:latin typeface="Agency FB" pitchFamily="34" charset="0"/>
                <a:cs typeface="Arial" pitchFamily="34" charset="0"/>
              </a:rPr>
              <a:t>[</a:t>
            </a:r>
            <a:r>
              <a:rPr lang="ru-RU" sz="16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щ</a:t>
            </a:r>
            <a:r>
              <a:rPr lang="en-US" sz="1600" b="1" dirty="0" smtClean="0">
                <a:solidFill>
                  <a:srgbClr val="00B050"/>
                </a:solidFill>
                <a:latin typeface="Agency FB" pitchFamily="34" charset="0"/>
                <a:cs typeface="Arial" pitchFamily="34" charset="0"/>
              </a:rPr>
              <a:t>]</a:t>
            </a:r>
            <a:r>
              <a:rPr lang="ru-RU" sz="16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600" b="1" dirty="0" smtClean="0">
                <a:solidFill>
                  <a:srgbClr val="00B050"/>
                </a:solidFill>
                <a:latin typeface="Agency FB" pitchFamily="34" charset="0"/>
                <a:cs typeface="Arial" pitchFamily="34" charset="0"/>
              </a:rPr>
              <a:t>[</a:t>
            </a:r>
            <a:r>
              <a:rPr lang="ru-RU" sz="16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й</a:t>
            </a:r>
            <a:r>
              <a:rPr lang="en-US" sz="1600" b="1" dirty="0" smtClean="0">
                <a:solidFill>
                  <a:srgbClr val="00B050"/>
                </a:solidFill>
                <a:latin typeface="Agency FB" pitchFamily="34" charset="0"/>
                <a:cs typeface="Arial" pitchFamily="34" charset="0"/>
              </a:rPr>
              <a:t>]</a:t>
            </a:r>
            <a:r>
              <a:rPr lang="ru-RU" sz="16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Мягкие 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13" name="Содержимое 12"/>
          <p:cNvSpPr>
            <a:spLocks noGrp="1"/>
          </p:cNvSpPr>
          <p:nvPr>
            <p:ph idx="1"/>
          </p:nvPr>
        </p:nvSpPr>
        <p:spPr>
          <a:xfrm>
            <a:off x="4071934" y="3929066"/>
            <a:ext cx="1500198" cy="2571771"/>
          </a:xfrm>
          <a:prstGeom prst="roundRect">
            <a:avLst>
              <a:gd name="adj" fmla="val 1759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just"/>
            <a:endParaRPr lang="ru-RU" sz="1800" dirty="0" smtClean="0">
              <a:solidFill>
                <a:schemeClr val="tx1"/>
              </a:solidFill>
              <a:latin typeface="Agency FB" pitchFamily="34" charset="0"/>
              <a:cs typeface="Arial" pitchFamily="34" charset="0"/>
            </a:endParaRPr>
          </a:p>
          <a:p>
            <a:pPr algn="just"/>
            <a:r>
              <a:rPr lang="en-US" sz="1800" dirty="0" smtClean="0">
                <a:solidFill>
                  <a:schemeClr val="tx1"/>
                </a:solidFill>
                <a:latin typeface="Agency FB" pitchFamily="34" charset="0"/>
                <a:cs typeface="Arial" pitchFamily="34" charset="0"/>
              </a:rPr>
              <a:t>[</a:t>
            </a:r>
            <a:r>
              <a:rPr lang="ru-RU" sz="1800" dirty="0" smtClean="0">
                <a:solidFill>
                  <a:schemeClr val="tx1"/>
                </a:solidFill>
                <a:latin typeface="Agency FB" pitchFamily="34" charset="0"/>
                <a:cs typeface="Arial" pitchFamily="34" charset="0"/>
              </a:rPr>
              <a:t>б</a:t>
            </a:r>
            <a:r>
              <a:rPr lang="en-US" sz="1800" dirty="0" smtClean="0">
                <a:solidFill>
                  <a:schemeClr val="tx1"/>
                </a:solidFill>
                <a:latin typeface="Agency FB" pitchFamily="34" charset="0"/>
                <a:cs typeface="Arial" pitchFamily="34" charset="0"/>
              </a:rPr>
              <a:t>] </a:t>
            </a:r>
            <a:r>
              <a:rPr lang="ru-RU" sz="1800" dirty="0" smtClean="0">
                <a:solidFill>
                  <a:schemeClr val="tx1"/>
                </a:solidFill>
                <a:latin typeface="Agency FB" pitchFamily="34" charset="0"/>
                <a:cs typeface="Arial" pitchFamily="34" charset="0"/>
              </a:rPr>
              <a:t> - </a:t>
            </a:r>
            <a:r>
              <a:rPr lang="en-US" sz="1800" dirty="0" smtClean="0">
                <a:solidFill>
                  <a:schemeClr val="tx1"/>
                </a:solidFill>
                <a:latin typeface="Agency FB" pitchFamily="34" charset="0"/>
                <a:cs typeface="Arial" pitchFamily="34" charset="0"/>
              </a:rPr>
              <a:t>[</a:t>
            </a:r>
            <a:r>
              <a:rPr lang="ru-RU" sz="1800" dirty="0" err="1" smtClean="0">
                <a:solidFill>
                  <a:schemeClr val="tx1"/>
                </a:solidFill>
                <a:latin typeface="Agency FB" pitchFamily="34" charset="0"/>
                <a:cs typeface="Arial" pitchFamily="34" charset="0"/>
              </a:rPr>
              <a:t>п</a:t>
            </a:r>
            <a:r>
              <a:rPr lang="en-US" sz="1800" dirty="0" smtClean="0">
                <a:solidFill>
                  <a:schemeClr val="tx1"/>
                </a:solidFill>
                <a:latin typeface="Agency FB" pitchFamily="34" charset="0"/>
                <a:cs typeface="Arial" pitchFamily="34" charset="0"/>
              </a:rPr>
              <a:t>] </a:t>
            </a:r>
            <a:endParaRPr lang="ru-RU" sz="1800" dirty="0" smtClean="0">
              <a:solidFill>
                <a:schemeClr val="tx1"/>
              </a:solidFill>
              <a:latin typeface="Agency FB" pitchFamily="34" charset="0"/>
              <a:cs typeface="Arial" pitchFamily="34" charset="0"/>
            </a:endParaRPr>
          </a:p>
          <a:p>
            <a:pPr algn="ctr"/>
            <a:r>
              <a:rPr lang="en-US" sz="1800" dirty="0" smtClean="0">
                <a:solidFill>
                  <a:schemeClr val="tx1"/>
                </a:solidFill>
                <a:latin typeface="Agency FB" pitchFamily="34" charset="0"/>
                <a:cs typeface="Arial" pitchFamily="34" charset="0"/>
              </a:rPr>
              <a:t>[</a:t>
            </a:r>
            <a:r>
              <a:rPr lang="ru-RU" sz="1800" dirty="0" smtClean="0">
                <a:solidFill>
                  <a:schemeClr val="tx1"/>
                </a:solidFill>
                <a:latin typeface="Agency FB" pitchFamily="34" charset="0"/>
                <a:cs typeface="Arial" pitchFamily="34" charset="0"/>
              </a:rPr>
              <a:t>в</a:t>
            </a:r>
            <a:r>
              <a:rPr lang="en-US" sz="1800" dirty="0" smtClean="0">
                <a:solidFill>
                  <a:schemeClr val="tx1"/>
                </a:solidFill>
                <a:latin typeface="Agency FB" pitchFamily="34" charset="0"/>
                <a:cs typeface="Arial" pitchFamily="34" charset="0"/>
              </a:rPr>
              <a:t>] </a:t>
            </a:r>
            <a:r>
              <a:rPr lang="ru-RU" sz="1800" dirty="0" smtClean="0">
                <a:solidFill>
                  <a:schemeClr val="tx1"/>
                </a:solidFill>
                <a:latin typeface="Agency FB" pitchFamily="34" charset="0"/>
                <a:cs typeface="Arial" pitchFamily="34" charset="0"/>
              </a:rPr>
              <a:t> - </a:t>
            </a:r>
            <a:r>
              <a:rPr lang="en-US" sz="1800" dirty="0" smtClean="0">
                <a:solidFill>
                  <a:schemeClr val="tx1"/>
                </a:solidFill>
                <a:latin typeface="Agency FB" pitchFamily="34" charset="0"/>
                <a:cs typeface="Arial" pitchFamily="34" charset="0"/>
              </a:rPr>
              <a:t>[</a:t>
            </a:r>
            <a:r>
              <a:rPr lang="ru-RU" sz="1800" dirty="0" err="1" smtClean="0">
                <a:solidFill>
                  <a:schemeClr val="tx1"/>
                </a:solidFill>
                <a:latin typeface="Agency FB" pitchFamily="34" charset="0"/>
                <a:cs typeface="Arial" pitchFamily="34" charset="0"/>
              </a:rPr>
              <a:t>ф</a:t>
            </a:r>
            <a:r>
              <a:rPr lang="en-US" sz="1800" dirty="0" smtClean="0">
                <a:solidFill>
                  <a:schemeClr val="tx1"/>
                </a:solidFill>
                <a:latin typeface="Agency FB" pitchFamily="34" charset="0"/>
                <a:cs typeface="Arial" pitchFamily="34" charset="0"/>
              </a:rPr>
              <a:t>]</a:t>
            </a:r>
            <a:endParaRPr lang="ru-RU" sz="1800" dirty="0" smtClean="0">
              <a:solidFill>
                <a:schemeClr val="tx1"/>
              </a:solidFill>
              <a:latin typeface="Agency FB" pitchFamily="34" charset="0"/>
              <a:cs typeface="Arial" pitchFamily="34" charset="0"/>
            </a:endParaRPr>
          </a:p>
          <a:p>
            <a:pPr algn="just"/>
            <a:r>
              <a:rPr lang="en-US" sz="1800" dirty="0" smtClean="0">
                <a:solidFill>
                  <a:schemeClr val="tx1"/>
                </a:solidFill>
                <a:latin typeface="Agency FB" pitchFamily="34" charset="0"/>
                <a:cs typeface="Arial" pitchFamily="34" charset="0"/>
              </a:rPr>
              <a:t>[</a:t>
            </a:r>
            <a:r>
              <a:rPr lang="ru-RU" sz="1800" dirty="0" smtClean="0">
                <a:solidFill>
                  <a:schemeClr val="tx1"/>
                </a:solidFill>
                <a:latin typeface="Agency FB" pitchFamily="34" charset="0"/>
                <a:cs typeface="Arial" pitchFamily="34" charset="0"/>
              </a:rPr>
              <a:t>г</a:t>
            </a:r>
            <a:r>
              <a:rPr lang="en-US" sz="1800" dirty="0" smtClean="0">
                <a:solidFill>
                  <a:schemeClr val="tx1"/>
                </a:solidFill>
                <a:latin typeface="Agency FB" pitchFamily="34" charset="0"/>
                <a:cs typeface="Arial" pitchFamily="34" charset="0"/>
              </a:rPr>
              <a:t>] </a:t>
            </a:r>
            <a:r>
              <a:rPr lang="ru-RU" sz="1800" dirty="0" smtClean="0">
                <a:solidFill>
                  <a:schemeClr val="tx1"/>
                </a:solidFill>
                <a:latin typeface="Agency FB" pitchFamily="34" charset="0"/>
                <a:cs typeface="Arial" pitchFamily="34" charset="0"/>
              </a:rPr>
              <a:t> - </a:t>
            </a:r>
            <a:r>
              <a:rPr lang="en-US" sz="1800" dirty="0" smtClean="0">
                <a:solidFill>
                  <a:schemeClr val="tx1"/>
                </a:solidFill>
                <a:latin typeface="Agency FB" pitchFamily="34" charset="0"/>
                <a:cs typeface="Arial" pitchFamily="34" charset="0"/>
              </a:rPr>
              <a:t>[</a:t>
            </a:r>
            <a:r>
              <a:rPr lang="ru-RU" sz="1800" dirty="0" smtClean="0">
                <a:solidFill>
                  <a:schemeClr val="tx1"/>
                </a:solidFill>
                <a:latin typeface="Agency FB" pitchFamily="34" charset="0"/>
                <a:cs typeface="Arial" pitchFamily="34" charset="0"/>
              </a:rPr>
              <a:t>к</a:t>
            </a:r>
            <a:r>
              <a:rPr lang="en-US" sz="1800" dirty="0" smtClean="0">
                <a:solidFill>
                  <a:schemeClr val="tx1"/>
                </a:solidFill>
                <a:latin typeface="Agency FB" pitchFamily="34" charset="0"/>
                <a:cs typeface="Arial" pitchFamily="34" charset="0"/>
              </a:rPr>
              <a:t>]</a:t>
            </a:r>
            <a:endParaRPr lang="ru-RU" sz="1800" dirty="0" smtClean="0">
              <a:solidFill>
                <a:schemeClr val="tx1"/>
              </a:solidFill>
              <a:latin typeface="Agency FB" pitchFamily="34" charset="0"/>
              <a:cs typeface="Arial" pitchFamily="34" charset="0"/>
            </a:endParaRPr>
          </a:p>
          <a:p>
            <a:pPr algn="just"/>
            <a:r>
              <a:rPr lang="en-US" sz="1800" dirty="0" smtClean="0">
                <a:solidFill>
                  <a:schemeClr val="tx1"/>
                </a:solidFill>
                <a:latin typeface="Agency FB" pitchFamily="34" charset="0"/>
                <a:cs typeface="Arial" pitchFamily="34" charset="0"/>
              </a:rPr>
              <a:t>[</a:t>
            </a:r>
            <a:r>
              <a:rPr lang="ru-RU" sz="1800" dirty="0" err="1" smtClean="0">
                <a:solidFill>
                  <a:schemeClr val="tx1"/>
                </a:solidFill>
                <a:latin typeface="Agency FB" pitchFamily="34" charset="0"/>
                <a:cs typeface="Arial" pitchFamily="34" charset="0"/>
              </a:rPr>
              <a:t>д</a:t>
            </a:r>
            <a:r>
              <a:rPr lang="en-US" sz="1800" dirty="0" smtClean="0">
                <a:solidFill>
                  <a:schemeClr val="tx1"/>
                </a:solidFill>
                <a:latin typeface="Agency FB" pitchFamily="34" charset="0"/>
                <a:cs typeface="Arial" pitchFamily="34" charset="0"/>
              </a:rPr>
              <a:t>] </a:t>
            </a:r>
            <a:r>
              <a:rPr lang="ru-RU" sz="1800" dirty="0" smtClean="0">
                <a:solidFill>
                  <a:schemeClr val="tx1"/>
                </a:solidFill>
                <a:latin typeface="Agency FB" pitchFamily="34" charset="0"/>
                <a:cs typeface="Arial" pitchFamily="34" charset="0"/>
              </a:rPr>
              <a:t> - </a:t>
            </a:r>
            <a:r>
              <a:rPr lang="en-US" sz="1800" dirty="0" smtClean="0">
                <a:solidFill>
                  <a:schemeClr val="tx1"/>
                </a:solidFill>
                <a:latin typeface="Agency FB" pitchFamily="34" charset="0"/>
                <a:cs typeface="Arial" pitchFamily="34" charset="0"/>
              </a:rPr>
              <a:t>[</a:t>
            </a:r>
            <a:r>
              <a:rPr lang="ru-RU" sz="1800" dirty="0" smtClean="0">
                <a:solidFill>
                  <a:schemeClr val="tx1"/>
                </a:solidFill>
                <a:latin typeface="Agency FB" pitchFamily="34" charset="0"/>
                <a:cs typeface="Arial" pitchFamily="34" charset="0"/>
              </a:rPr>
              <a:t>т</a:t>
            </a:r>
            <a:r>
              <a:rPr lang="en-US" sz="1800" dirty="0" smtClean="0">
                <a:solidFill>
                  <a:schemeClr val="tx1"/>
                </a:solidFill>
                <a:latin typeface="Agency FB" pitchFamily="34" charset="0"/>
                <a:cs typeface="Arial" pitchFamily="34" charset="0"/>
              </a:rPr>
              <a:t>]</a:t>
            </a:r>
            <a:endParaRPr lang="ru-RU" sz="1800" dirty="0" smtClean="0">
              <a:solidFill>
                <a:schemeClr val="tx1"/>
              </a:solidFill>
              <a:latin typeface="Agency FB" pitchFamily="34" charset="0"/>
              <a:cs typeface="Arial" pitchFamily="34" charset="0"/>
            </a:endParaRPr>
          </a:p>
          <a:p>
            <a:pPr algn="just"/>
            <a:r>
              <a:rPr lang="en-US" sz="1800" dirty="0" smtClean="0">
                <a:solidFill>
                  <a:schemeClr val="tx1"/>
                </a:solidFill>
                <a:latin typeface="Agency FB" pitchFamily="34" charset="0"/>
                <a:cs typeface="Arial" pitchFamily="34" charset="0"/>
              </a:rPr>
              <a:t>[</a:t>
            </a:r>
            <a:r>
              <a:rPr lang="ru-RU" sz="1800" dirty="0" smtClean="0">
                <a:solidFill>
                  <a:schemeClr val="tx1"/>
                </a:solidFill>
                <a:latin typeface="Agency FB" pitchFamily="34" charset="0"/>
                <a:cs typeface="Arial" pitchFamily="34" charset="0"/>
              </a:rPr>
              <a:t>ж</a:t>
            </a:r>
            <a:r>
              <a:rPr lang="en-US" sz="1800" dirty="0" smtClean="0">
                <a:solidFill>
                  <a:schemeClr val="tx1"/>
                </a:solidFill>
                <a:latin typeface="Agency FB" pitchFamily="34" charset="0"/>
                <a:cs typeface="Arial" pitchFamily="34" charset="0"/>
              </a:rPr>
              <a:t>] </a:t>
            </a:r>
            <a:r>
              <a:rPr lang="ru-RU" sz="1800" dirty="0" smtClean="0">
                <a:solidFill>
                  <a:schemeClr val="tx1"/>
                </a:solidFill>
                <a:latin typeface="Agency FB" pitchFamily="34" charset="0"/>
                <a:cs typeface="Arial" pitchFamily="34" charset="0"/>
              </a:rPr>
              <a:t> - </a:t>
            </a:r>
            <a:r>
              <a:rPr lang="en-US" sz="1800" dirty="0" smtClean="0">
                <a:solidFill>
                  <a:schemeClr val="tx1"/>
                </a:solidFill>
                <a:latin typeface="Agency FB" pitchFamily="34" charset="0"/>
                <a:cs typeface="Arial" pitchFamily="34" charset="0"/>
              </a:rPr>
              <a:t>[</a:t>
            </a:r>
            <a:r>
              <a:rPr lang="ru-RU" sz="1800" dirty="0" err="1" smtClean="0">
                <a:solidFill>
                  <a:schemeClr val="tx1"/>
                </a:solidFill>
                <a:latin typeface="Agency FB" pitchFamily="34" charset="0"/>
                <a:cs typeface="Arial" pitchFamily="34" charset="0"/>
              </a:rPr>
              <a:t>ш</a:t>
            </a:r>
            <a:r>
              <a:rPr lang="en-US" sz="1800" dirty="0" smtClean="0">
                <a:solidFill>
                  <a:schemeClr val="tx1"/>
                </a:solidFill>
                <a:latin typeface="Agency FB" pitchFamily="34" charset="0"/>
                <a:cs typeface="Arial" pitchFamily="34" charset="0"/>
              </a:rPr>
              <a:t>]</a:t>
            </a:r>
            <a:endParaRPr lang="ru-RU" sz="1800" dirty="0" smtClean="0">
              <a:solidFill>
                <a:schemeClr val="tx1"/>
              </a:solidFill>
              <a:latin typeface="Agency FB" pitchFamily="34" charset="0"/>
              <a:cs typeface="Arial" pitchFamily="34" charset="0"/>
            </a:endParaRPr>
          </a:p>
          <a:p>
            <a:pPr algn="just"/>
            <a:r>
              <a:rPr lang="en-US" sz="1800" dirty="0" smtClean="0">
                <a:solidFill>
                  <a:schemeClr val="tx1"/>
                </a:solidFill>
                <a:latin typeface="Agency FB" pitchFamily="34" charset="0"/>
                <a:cs typeface="Arial" pitchFamily="34" charset="0"/>
              </a:rPr>
              <a:t>[</a:t>
            </a:r>
            <a:r>
              <a:rPr lang="ru-RU" sz="1800" dirty="0" err="1" smtClean="0">
                <a:solidFill>
                  <a:schemeClr val="tx1"/>
                </a:solidFill>
                <a:latin typeface="Agency FB" pitchFamily="34" charset="0"/>
                <a:cs typeface="Arial" pitchFamily="34" charset="0"/>
              </a:rPr>
              <a:t>з</a:t>
            </a:r>
            <a:r>
              <a:rPr lang="en-US" sz="1800" dirty="0" smtClean="0">
                <a:solidFill>
                  <a:schemeClr val="tx1"/>
                </a:solidFill>
                <a:latin typeface="Agency FB" pitchFamily="34" charset="0"/>
                <a:cs typeface="Arial" pitchFamily="34" charset="0"/>
              </a:rPr>
              <a:t>] </a:t>
            </a:r>
            <a:r>
              <a:rPr lang="ru-RU" sz="1800" dirty="0" smtClean="0">
                <a:solidFill>
                  <a:schemeClr val="tx1"/>
                </a:solidFill>
                <a:latin typeface="Agency FB" pitchFamily="34" charset="0"/>
                <a:cs typeface="Arial" pitchFamily="34" charset="0"/>
              </a:rPr>
              <a:t> - </a:t>
            </a:r>
            <a:r>
              <a:rPr lang="en-US" sz="1800" dirty="0" smtClean="0">
                <a:solidFill>
                  <a:schemeClr val="tx1"/>
                </a:solidFill>
                <a:latin typeface="Agency FB" pitchFamily="34" charset="0"/>
                <a:cs typeface="Arial" pitchFamily="34" charset="0"/>
              </a:rPr>
              <a:t>[</a:t>
            </a:r>
            <a:r>
              <a:rPr lang="ru-RU" sz="1800" dirty="0" smtClean="0">
                <a:solidFill>
                  <a:schemeClr val="tx1"/>
                </a:solidFill>
                <a:latin typeface="Agency FB" pitchFamily="34" charset="0"/>
                <a:cs typeface="Arial" pitchFamily="34" charset="0"/>
              </a:rPr>
              <a:t>с</a:t>
            </a:r>
            <a:r>
              <a:rPr lang="en-US" sz="1800" dirty="0" smtClean="0">
                <a:solidFill>
                  <a:schemeClr val="tx1"/>
                </a:solidFill>
                <a:latin typeface="Agency FB" pitchFamily="34" charset="0"/>
                <a:cs typeface="Arial" pitchFamily="34" charset="0"/>
              </a:rPr>
              <a:t>]</a:t>
            </a:r>
            <a:endParaRPr lang="ru-RU" sz="1800" dirty="0" smtClean="0">
              <a:solidFill>
                <a:schemeClr val="tx1"/>
              </a:solidFill>
              <a:latin typeface="Agency FB" pitchFamily="34" charset="0"/>
              <a:cs typeface="Arial" pitchFamily="34" charset="0"/>
            </a:endParaRPr>
          </a:p>
          <a:p>
            <a:pPr algn="just"/>
            <a:endParaRPr lang="ru-RU" sz="1800" dirty="0"/>
          </a:p>
        </p:txBody>
      </p:sp>
      <p:cxnSp>
        <p:nvCxnSpPr>
          <p:cNvPr id="16" name="Прямая со стрелкой 15"/>
          <p:cNvCxnSpPr/>
          <p:nvPr/>
        </p:nvCxnSpPr>
        <p:spPr>
          <a:xfrm rot="10800000" flipV="1">
            <a:off x="1928794" y="3429000"/>
            <a:ext cx="1571636" cy="35719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rot="10800000">
            <a:off x="1785918" y="2214554"/>
            <a:ext cx="1785950" cy="64294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flipV="1">
            <a:off x="5715008" y="2214554"/>
            <a:ext cx="1500198" cy="71438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5715008" y="3429000"/>
            <a:ext cx="1857388" cy="42862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ПРОВЕРЬ  СЕБЯ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/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Э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ия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– наука о человеке и окружающей среде. </a:t>
            </a: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 /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Э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кз</a:t>
            </a:r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 по русскому языку будет трудным.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365</TotalTime>
  <Words>303</Words>
  <PresentationFormat>Экран (4:3)</PresentationFormat>
  <Paragraphs>82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Трек</vt:lpstr>
      <vt:lpstr>   Русский язык  согласные  звуки и буквы 1 «В» класс</vt:lpstr>
      <vt:lpstr>Слайд 2</vt:lpstr>
      <vt:lpstr>Слайд 3</vt:lpstr>
      <vt:lpstr>Слайд 4</vt:lpstr>
      <vt:lpstr>Словарные слова</vt:lpstr>
      <vt:lpstr>Проверь себя</vt:lpstr>
      <vt:lpstr>ЦЕЛЬ УРОКА :</vt:lpstr>
      <vt:lpstr>Какие бывают согласные звуки?</vt:lpstr>
      <vt:lpstr>    ПРОВЕРЬ  СЕБЯ    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Русский язык</dc:title>
  <cp:lastModifiedBy>User</cp:lastModifiedBy>
  <cp:revision>51</cp:revision>
  <dcterms:modified xsi:type="dcterms:W3CDTF">2019-04-24T01:53:56Z</dcterms:modified>
</cp:coreProperties>
</file>