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-3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0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7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7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747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4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2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1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39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5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73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02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90C34-7E29-44B8-B36E-A623E10D795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C2665-3D78-4698-BEE6-70A205619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12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Петропавловская крепость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75" y="1892578"/>
            <a:ext cx="4084425" cy="30633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Петропавловская крепость была построена</a:t>
            </a:r>
            <a:r>
              <a:rPr lang="en-US" dirty="0" smtClean="0"/>
              <a:t>,</a:t>
            </a:r>
            <a:r>
              <a:rPr lang="ru-RU" dirty="0" smtClean="0"/>
              <a:t>чтобы защитить берега Невы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Она положила начало строительству города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Петропавловская крепость была заложена 27 мая 1703 года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34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Казанский собор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Казанский собор был заложен в 1801 году</a:t>
            </a:r>
            <a:r>
              <a:rPr lang="en-US" dirty="0" smtClean="0"/>
              <a:t>,</a:t>
            </a:r>
            <a:r>
              <a:rPr lang="ru-RU" dirty="0" smtClean="0"/>
              <a:t>на месте небольшой каменной церкви</a:t>
            </a:r>
            <a:r>
              <a:rPr lang="en-US" dirty="0" smtClean="0"/>
              <a:t>,</a:t>
            </a:r>
            <a:r>
              <a:rPr lang="ru-RU" dirty="0" smtClean="0"/>
              <a:t>где хранилась чудотворная икона Казанской Божьей Матери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69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Дворцовая площадь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Дворцовая площадь-главная площадь Санкт-Петербурга</a:t>
            </a:r>
            <a:r>
              <a:rPr lang="en-US" dirty="0" smtClean="0"/>
              <a:t>,</a:t>
            </a:r>
            <a:r>
              <a:rPr lang="ru-RU" dirty="0" smtClean="0"/>
              <a:t>ее образуют памятники культуры</a:t>
            </a:r>
            <a:r>
              <a:rPr lang="en-US" dirty="0" smtClean="0"/>
              <a:t>:</a:t>
            </a:r>
            <a:r>
              <a:rPr lang="ru-RU" dirty="0" smtClean="0"/>
              <a:t>Зимний дворец</a:t>
            </a:r>
            <a:r>
              <a:rPr lang="en-US" dirty="0" smtClean="0"/>
              <a:t>,</a:t>
            </a:r>
            <a:r>
              <a:rPr lang="ru-RU" dirty="0" smtClean="0"/>
              <a:t>Здание штаба Гвардейского корпуса</a:t>
            </a:r>
            <a:r>
              <a:rPr lang="en-US" dirty="0" smtClean="0"/>
              <a:t>,</a:t>
            </a:r>
            <a:r>
              <a:rPr lang="ru-RU" dirty="0" smtClean="0"/>
              <a:t>Триумфальна арка</a:t>
            </a:r>
            <a:r>
              <a:rPr lang="en-US" dirty="0" smtClean="0"/>
              <a:t>,</a:t>
            </a:r>
            <a:r>
              <a:rPr lang="ru-RU" dirty="0" smtClean="0"/>
              <a:t>Александровская колонна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50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Дворцовый мост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824213"/>
            <a:ext cx="6172200" cy="32000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Дворцовый мост-</a:t>
            </a:r>
            <a:r>
              <a:rPr lang="ru-RU" dirty="0" err="1" smtClean="0"/>
              <a:t>пятипролетный</a:t>
            </a:r>
            <a:r>
              <a:rPr lang="ru-RU" dirty="0" smtClean="0"/>
              <a:t> чугунный мост с разводным пролетом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Он переброшен через Большую Неву и соединяет Адмиралтейский остров со Стрелкой Васильевского острова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441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 на Крови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Был возведен на месте убийства царя Александра 2</a:t>
            </a:r>
            <a:r>
              <a:rPr lang="en-US" dirty="0" smtClean="0"/>
              <a:t>.</a:t>
            </a:r>
            <a:r>
              <a:rPr lang="ru-RU" dirty="0" smtClean="0"/>
              <a:t> Это крупнейший памятник искусства русской мозаики</a:t>
            </a:r>
            <a:r>
              <a:rPr lang="en-US" dirty="0" smtClean="0"/>
              <a:t>.</a:t>
            </a:r>
            <a:r>
              <a:rPr lang="ru-RU" dirty="0" smtClean="0"/>
              <a:t> Имеет статус храма-музея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68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Исаакиевский собор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700" y="1125987"/>
            <a:ext cx="6172200" cy="46123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Своим появлением Исаакиевский собор обязан Петру 1</a:t>
            </a:r>
            <a:r>
              <a:rPr lang="en-US" dirty="0" smtClean="0"/>
              <a:t>.</a:t>
            </a:r>
            <a:r>
              <a:rPr lang="ru-RU" dirty="0" smtClean="0"/>
              <a:t> В 1710 году Петр 1 приказывает построить Исаакиевскую церковь</a:t>
            </a:r>
            <a:r>
              <a:rPr lang="en-US" dirty="0" smtClean="0"/>
              <a:t>,</a:t>
            </a:r>
            <a:r>
              <a:rPr lang="ru-RU" dirty="0" smtClean="0"/>
              <a:t>в которой в 1712 году он венчался со своей женой Екатериной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63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Петру Первому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Памятник Петру Первому(Медный Всадник)</a:t>
            </a:r>
            <a:r>
              <a:rPr lang="en-US" dirty="0" smtClean="0"/>
              <a:t>.</a:t>
            </a:r>
            <a:r>
              <a:rPr lang="ru-RU" dirty="0" smtClean="0"/>
              <a:t> В 1782 году на площади Декабристов был воздвигнут памятник Петру Первому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23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Зимний дворец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572577"/>
            <a:ext cx="6172200" cy="37033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Дворец построили архитектор </a:t>
            </a:r>
            <a:r>
              <a:rPr lang="ru-RU" dirty="0" err="1" smtClean="0"/>
              <a:t>Франческо</a:t>
            </a:r>
            <a:r>
              <a:rPr lang="ru-RU" dirty="0" smtClean="0"/>
              <a:t> Растрелли</a:t>
            </a:r>
            <a:r>
              <a:rPr lang="en-US" dirty="0" smtClean="0"/>
              <a:t>.</a:t>
            </a:r>
            <a:r>
              <a:rPr lang="ru-RU" dirty="0" smtClean="0"/>
              <a:t> Он был резиденцией императоров</a:t>
            </a:r>
            <a:r>
              <a:rPr lang="en-US" dirty="0" smtClean="0"/>
              <a:t>.</a:t>
            </a:r>
            <a:r>
              <a:rPr lang="ru-RU" dirty="0" smtClean="0"/>
              <a:t> Сейчас в Зимнем Дворце находится музей Государственный Эрмитаж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509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199</Words>
  <Application>Microsoft Office PowerPoint</Application>
  <PresentationFormat>Произвольный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Петропавловская крепость</vt:lpstr>
      <vt:lpstr>Казанский собор</vt:lpstr>
      <vt:lpstr>Дворцовая площадь</vt:lpstr>
      <vt:lpstr>Дворцовый мост</vt:lpstr>
      <vt:lpstr>Спас на Крови</vt:lpstr>
      <vt:lpstr>Исаакиевский собор</vt:lpstr>
      <vt:lpstr>Памятник Петру Первому</vt:lpstr>
      <vt:lpstr>Зимний дворец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 Михайлова</dc:creator>
  <cp:lastModifiedBy>Учитель</cp:lastModifiedBy>
  <cp:revision>6</cp:revision>
  <dcterms:created xsi:type="dcterms:W3CDTF">2019-05-13T14:27:45Z</dcterms:created>
  <dcterms:modified xsi:type="dcterms:W3CDTF">2019-05-20T05:20:34Z</dcterms:modified>
</cp:coreProperties>
</file>