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433467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b="1" dirty="0"/>
              <a:t>Забавной обезьяне</a:t>
            </a:r>
          </a:p>
          <a:p>
            <a:pPr marL="0" indent="0" algn="ctr">
              <a:buNone/>
            </a:pPr>
            <a:r>
              <a:rPr lang="ru-RU" sz="7200" b="1" dirty="0"/>
              <a:t>Бросили бананы,</a:t>
            </a:r>
          </a:p>
          <a:p>
            <a:pPr marL="0" indent="0" algn="ctr">
              <a:buNone/>
            </a:pPr>
            <a:r>
              <a:rPr lang="ru-RU" sz="7200" b="1" dirty="0"/>
              <a:t>Бросили бананы</a:t>
            </a:r>
          </a:p>
          <a:p>
            <a:pPr marL="0" indent="0" algn="ctr">
              <a:buNone/>
            </a:pPr>
            <a:r>
              <a:rPr lang="ru-RU" sz="7200" b="1" dirty="0"/>
              <a:t>Забавной обезьяне.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1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/>
              <a:t>«Правда всегда поднимется над ложью, как масло над </a:t>
            </a:r>
            <a:r>
              <a:rPr lang="ru-RU" sz="4800" b="1" dirty="0" smtClean="0"/>
              <a:t>водою</a:t>
            </a:r>
            <a:r>
              <a:rPr lang="ru-RU" sz="4800" b="1" dirty="0"/>
              <a:t>». </a:t>
            </a:r>
            <a:endParaRPr lang="ru-RU" sz="4800" b="1" dirty="0" smtClean="0"/>
          </a:p>
          <a:p>
            <a:pPr marL="0" indent="0" algn="r">
              <a:buNone/>
            </a:pPr>
            <a:r>
              <a:rPr lang="ru-RU" sz="4000" dirty="0"/>
              <a:t>Мигель Сервантес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0488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Тема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«</a:t>
            </a:r>
            <a:r>
              <a:rPr lang="ru-RU" sz="4800" b="1" dirty="0"/>
              <a:t>В. Драгунский «Тайное становится явным». </a:t>
            </a:r>
          </a:p>
        </p:txBody>
      </p:sp>
    </p:spTree>
    <p:extLst>
      <p:ext uri="{BB962C8B-B14F-4D97-AF65-F5344CB8AC3E}">
        <p14:creationId xmlns:p14="http://schemas.microsoft.com/office/powerpoint/2010/main" val="378036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0000"/>
                </a:solidFill>
              </a:rPr>
              <a:t>Цели урока: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/>
              <a:t>- </a:t>
            </a:r>
            <a:r>
              <a:rPr lang="ru-RU" sz="4000" b="1" dirty="0"/>
              <a:t>познакомиться с биографией автора; </a:t>
            </a:r>
          </a:p>
          <a:p>
            <a:pPr marL="0" indent="0">
              <a:buNone/>
            </a:pPr>
            <a:r>
              <a:rPr lang="ru-RU" sz="4000" b="1" dirty="0"/>
              <a:t>- прочитать рассказ «Тайное становится явным»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20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b6943e475c91599065df3d959f9ab84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5374"/>
            <a:ext cx="8568952" cy="6354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22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err="1" smtClean="0"/>
              <a:t>Грановитая</a:t>
            </a:r>
            <a:r>
              <a:rPr lang="ru-RU" sz="5400" b="1" dirty="0" smtClean="0"/>
              <a:t> палата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kelohouse.ru/images/dom211/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51357"/>
            <a:ext cx="7128792" cy="527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12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/>
              <a:t>Интеллигент</a:t>
            </a:r>
            <a:r>
              <a:rPr lang="ru-RU" sz="4800" b="1" dirty="0"/>
              <a:t> – </a:t>
            </a:r>
            <a:r>
              <a:rPr lang="ru-RU" sz="4800" dirty="0"/>
              <a:t>человек, который обладает внутренней культурой.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3422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- Сегодня на уроке я узнал о…</a:t>
            </a:r>
          </a:p>
          <a:p>
            <a:pPr marL="0" indent="0">
              <a:buNone/>
            </a:pPr>
            <a:r>
              <a:rPr lang="ru-RU" sz="4800" b="1" dirty="0"/>
              <a:t>- Сегодня я сумел …</a:t>
            </a:r>
          </a:p>
          <a:p>
            <a:pPr marL="0" indent="0">
              <a:buNone/>
            </a:pPr>
            <a:r>
              <a:rPr lang="ru-RU" sz="4800" b="1" dirty="0"/>
              <a:t>- Я похвалил бы себя за…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264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Тема урока: </vt:lpstr>
      <vt:lpstr>Цели урока:</vt:lpstr>
      <vt:lpstr>Презентация PowerPoint</vt:lpstr>
      <vt:lpstr>Грановитая палата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</cp:revision>
  <dcterms:created xsi:type="dcterms:W3CDTF">2019-04-26T04:47:01Z</dcterms:created>
  <dcterms:modified xsi:type="dcterms:W3CDTF">2019-04-26T04:56:44Z</dcterms:modified>
</cp:coreProperties>
</file>