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43528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000" b="1" dirty="0" smtClean="0">
                <a:solidFill>
                  <a:srgbClr val="FF0000"/>
                </a:solidFill>
              </a:rPr>
              <a:t>«</a:t>
            </a:r>
            <a:r>
              <a:rPr lang="ru-RU" sz="6000" b="1" dirty="0">
                <a:solidFill>
                  <a:srgbClr val="FF0000"/>
                </a:solidFill>
              </a:rPr>
              <a:t>Чтение – вот лучшее учение</a:t>
            </a:r>
            <a:r>
              <a:rPr lang="ru-RU" sz="6000" b="1" dirty="0" smtClean="0">
                <a:solidFill>
                  <a:srgbClr val="FF0000"/>
                </a:solidFill>
              </a:rPr>
              <a:t>»</a:t>
            </a:r>
          </a:p>
          <a:p>
            <a:pPr marL="0" indent="0" algn="r">
              <a:buNone/>
            </a:pPr>
            <a:r>
              <a:rPr lang="ru-RU" sz="4400" dirty="0" err="1" smtClean="0"/>
              <a:t>А.С.Пушкин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88472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Экран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</dc:creator>
  <cp:lastModifiedBy>мария</cp:lastModifiedBy>
  <cp:revision>1</cp:revision>
  <dcterms:created xsi:type="dcterms:W3CDTF">2019-04-09T19:56:27Z</dcterms:created>
  <dcterms:modified xsi:type="dcterms:W3CDTF">2019-04-09T19:59:15Z</dcterms:modified>
</cp:coreProperties>
</file>