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3" r:id="rId9"/>
    <p:sldId id="265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4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089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492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347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80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2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74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5/20/2019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00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5/20/2019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21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5/20/2019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04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51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865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320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guide.ru/index.php/english/engfavourite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90175" y="174811"/>
            <a:ext cx="11195050" cy="2570255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Учебно</a:t>
            </a:r>
            <a:r>
              <a:rPr lang="ru-RU" sz="5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методический комплекс</a:t>
            </a:r>
            <a:br>
              <a:rPr lang="ru-RU" sz="54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«Перспективная начальная школа»</a:t>
            </a:r>
          </a:p>
        </p:txBody>
      </p:sp>
      <p:pic>
        <p:nvPicPr>
          <p:cNvPr id="1026" name="Picture 2" descr="ÐÐ°ÑÑÐ¸Ð½ÐºÐ¸ Ð¿Ð¾ Ð·Ð°Ð¿ÑÐ¾ÑÑ ÑÐ¼Ðº Ð¿ÐµÑÑÐ¿ÐµÐºÑÐ¸Ð²Ð½Ð°Ñ Ð½Ð°ÑÐ°Ð»ÑÐ½Ð°Ñ ÑÐºÐ¾Ð»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993" y="3171144"/>
            <a:ext cx="7213413" cy="368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268940" y="215153"/>
            <a:ext cx="11618259" cy="172122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идея УМК «Перспективная начальная школа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87" name="Содержимое 4"/>
          <p:cNvSpPr>
            <a:spLocks noGrp="1"/>
          </p:cNvSpPr>
          <p:nvPr>
            <p:ph idx="1"/>
          </p:nvPr>
        </p:nvSpPr>
        <p:spPr>
          <a:xfrm>
            <a:off x="378943" y="1790326"/>
            <a:ext cx="11508255" cy="4839073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buFont typeface="Wingdings 3" pitchFamily="18" charset="2"/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идея УМК «Перспективная начальная школа» —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оптимальное развитие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ребенка на основе педагогической поддержки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индивидуальности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(возраста, способностей, интересов,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склонностей, развития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условиях специально организованной учебной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где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выступает то в роли обучаемого, то в роли обучающего, то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роли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организатора учебной ситуации.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>
          <a:xfrm>
            <a:off x="222249" y="121025"/>
            <a:ext cx="11826315" cy="1371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Содержательные линии индивидуального развития:</a:t>
            </a:r>
          </a:p>
        </p:txBody>
      </p:sp>
      <p:sp>
        <p:nvSpPr>
          <p:cNvPr id="17411" name="Содержимое 3"/>
          <p:cNvSpPr>
            <a:spLocks noGrp="1"/>
          </p:cNvSpPr>
          <p:nvPr>
            <p:ph idx="1"/>
          </p:nvPr>
        </p:nvSpPr>
        <p:spPr>
          <a:xfrm>
            <a:off x="222248" y="1492625"/>
            <a:ext cx="11826315" cy="5136775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познавательных интересов школьников и их готовности к самообразовательной деятельности на основе учета индивидуальных склонностей к изучению той или иной предметной области; развитие умственных способностей, творческого мышления; воспитание чувства уважения к эрудиции и предметной компетентности;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социально-психологической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 учебно-воспитательному процессу и к жизни в коллективе: готовности брать ответственность на себя, принимать решение и действовать, работать в коллективе ведомым и ведущим, общаться как в коллективе сверстников, так и со старшими, критиковать и не обижаться на критику, оказывать помощь другим, объяснять и доказывать собственное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мнение;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0" y="188259"/>
            <a:ext cx="11560175" cy="6434792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физической культуры младшего школьника: осознание ценности здорового образа жизни, понимание вреда алкоголя и наркотиков, повышение осведомленности в разных областях физической культуры, обеспечение безопасности жизнедеятельности;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эстетического сознания младших школьников и художественного вкуса: эстетической способности чувствовать красоту окружающего мира и понимать смысл и красоту произведений художественной культуры; воспитание эстетического чувства;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социально-нравственное воспитание школьников: развитие природных задатков сочувствовать и сопереживать ближнему, формирование умения различать и анализировать собственные эмоциональные переживания и состояния и переживания других людей; воспитание уважения к чужому мнению, развитие умений общаться в обществе и семье, знакомство с этическими нормами и их культурно-исторической обусловленностью, осознание их ценности и необходимости.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17513" y="484094"/>
            <a:ext cx="11774487" cy="12371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концепции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УМК «Перспективная начальная школа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215806" y="1586754"/>
            <a:ext cx="11752075" cy="50157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непрерывного общего развития каждого ребенка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предполагает ориентацию содержания начального образования на эмоциональное, духовно-нравственное и интеллектуальное развитие и саморазвитие каждого ребенка.</a:t>
            </a:r>
          </a:p>
          <a:p>
            <a:pPr marL="0" indent="0" algn="just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целостности картины мира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предполагает отбор такого содержания образования, которое поможет школьнику удерживать и воссоздать целостность картины мира, обеспечит осознание ребенком разнообразных связей между его объектами и явлениями.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 txBox="1">
            <a:spLocks/>
          </p:cNvSpPr>
          <p:nvPr/>
        </p:nvSpPr>
        <p:spPr bwMode="auto">
          <a:xfrm>
            <a:off x="169863" y="327025"/>
            <a:ext cx="1175702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учета индивидуальных возможностей и способностей школьников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ориентирован на постоянную педагогическую поддержку всех учащихся (в том числе и тех, которые по тем или другим причинам не могут усвоить все представленное содержание образования)</a:t>
            </a:r>
          </a:p>
          <a:p>
            <a:pPr algn="just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прочности и наглядности.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Эти принципы, на которых столетиями базируется традиционная школа, реализуют ведущую идею учебно-методического комплекта: ЧЕРЕЗ рассмотрение ЧАСТНОГО (конкретное наблюдение) к пониманию ОБЩЕГО (постижению закономерности), от ОБЩЕГО, т. е. от постигнутой закономерности, к ЧАСТНОМУ, т. е. к способу решения конкретной учебной задачи.</a:t>
            </a:r>
          </a:p>
          <a:p>
            <a:pPr algn="just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охраны и укрепления психического и физического здоровья детей.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этого принципа связана с формированием привычек к чистоте, порядку, аккуратности, соблюдению режима дня, к созданию условий для активного участия детей в оздоровительных мероприятиях (утренняя гимнастика, динамические паузы во время занятий в школе, экскурсии на природу и др.).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321982" y="341126"/>
            <a:ext cx="11686241" cy="11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особенности УМК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«Перспективная начальная школа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321981" y="1729441"/>
            <a:ext cx="11686241" cy="4402418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УМК 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algn="just"/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Межпредметные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связи: 2 часть русского языка включает в себя ряд словарей для использования на всех предметах.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в форме заседания клуба.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направлены на самостоятельную деятельность ученика.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04813" y="0"/>
            <a:ext cx="11630305" cy="177501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УМК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«Перспективная начальная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школа»:</a:t>
            </a: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256894" y="1775011"/>
            <a:ext cx="11778223" cy="4719917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максимальное размещение методического аппарата, включая организационные формы работы, в корпусе самого учебника; 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единой системы условных обозначений во всем УМК; 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систему перекрестных взаимных ссылок между учебниками; 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единых сквозных героев (брата и сестры);</a:t>
            </a:r>
          </a:p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пошаговое введение терминологии и мотивированное ее использование.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336176" y="174812"/>
            <a:ext cx="11763749" cy="138504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УМК  «Перспективная начальная школа» включает в себя следующие завершенные предметные линии учебников: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82563" y="1725892"/>
            <a:ext cx="11917362" cy="4711700"/>
          </a:xfrm>
        </p:spPr>
        <p:txBody>
          <a:bodyPr>
            <a:normAutofit fontScale="85000" lnSpcReduction="20000"/>
          </a:bodyPr>
          <a:lstStyle/>
          <a:p>
            <a:pPr algn="just">
              <a:spcBef>
                <a:spcPct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язык.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Азбука. 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Агаркова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Н.Г.,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Агарков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Ю.А.</a:t>
            </a: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язык.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Чуракова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Н.А.,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Каленчук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М.Л.,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Малаховская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О.В.,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Байкова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Литературное чтение.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Автор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Чуракова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Н.А.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Математика.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Чекин А.Л.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Информатика и ИКТ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(2-4 классы).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Авторы: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Бененсон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Е.П., Паутова А.Г.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 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Федотова О.Н.,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Трафимова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Г.В.,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Трафимов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С.А., Царева Л. 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религиозных культур и светской этики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 класс).  Основы духовно-нравственной культуры народов России. Основы светской этики.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Васильева Т.Д., Савченко К.В.,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Тюляева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Т.И.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Изобразительное искусство.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Кашекова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И.Э.,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Кашеков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А.Л.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Челышева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Т.В., Кузнецова В.В.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Рагозина Т.М., Гринева А.А., Голованова И.Л.,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Мылова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И.Б.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Шишкина А.В., Алимпиева О.П.,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Брехов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Л.В.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Английский язык </a:t>
            </a:r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«</a:t>
            </a:r>
            <a:r>
              <a:rPr lang="ru-RU" u="sng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Favourite</a:t>
            </a:r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»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(2-4 классы). 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Тер-Минасова С.Г.,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Узунова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Л.М.,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Сухина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Е.И.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</TotalTime>
  <Words>361</Words>
  <Application>Microsoft Office PowerPoint</Application>
  <PresentationFormat>Широкоэкранный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Times New Roman</vt:lpstr>
      <vt:lpstr>Wingdings 3</vt:lpstr>
      <vt:lpstr>Тема Office</vt:lpstr>
      <vt:lpstr>Презентация PowerPoint</vt:lpstr>
      <vt:lpstr>Основная идея УМК «Перспективная начальная школа»:</vt:lpstr>
      <vt:lpstr>Содержательные линии индивидуального развития:</vt:lpstr>
      <vt:lpstr>Презентация PowerPoint</vt:lpstr>
      <vt:lpstr>Основные принципы концепции  УМК «Перспективная начальная школа»: </vt:lpstr>
      <vt:lpstr>Презентация PowerPoint</vt:lpstr>
      <vt:lpstr>Основные особенности УМК  «Перспективная начальная школа»:</vt:lpstr>
      <vt:lpstr>Отличительные особенности УМК  «Перспективная начальная школа»:</vt:lpstr>
      <vt:lpstr>УМК  «Перспективная начальная школа» включает в себя следующие завершенные предметные линии учебников: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Барьеры в общении</dc:title>
  <dc:creator>Adam</dc:creator>
  <cp:lastModifiedBy>admin</cp:lastModifiedBy>
  <cp:revision>18</cp:revision>
  <dcterms:created xsi:type="dcterms:W3CDTF">2016-10-11T22:10:11Z</dcterms:created>
  <dcterms:modified xsi:type="dcterms:W3CDTF">2019-05-20T22:42:04Z</dcterms:modified>
</cp:coreProperties>
</file>