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0A245F-0EFD-4491-A501-F47A78A55B02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9D7D6F5-6C6A-408C-BA1E-1E2D15871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40005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Структурное подразделение детский сад «Солнышко»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Муниципального бюджетного общеобразовательного учреждения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«Савинская средняя школа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 : « Волшебница Книга».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4500570"/>
            <a:ext cx="5715040" cy="2000264"/>
          </a:xfrm>
        </p:spPr>
        <p:txBody>
          <a:bodyPr>
            <a:normAutofit/>
          </a:bodyPr>
          <a:lstStyle/>
          <a:p>
            <a:pPr algn="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 Маркова Вера Олеговна</a:t>
            </a:r>
          </a:p>
          <a:p>
            <a:pPr algn="r"/>
            <a:r>
              <a:rPr lang="ru-RU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Сулиманова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Елена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Ивановна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Жерихина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Надежда Гавриловна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7467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0"/>
            <a:ext cx="8572560" cy="625966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Тип проекта – информационно-творческий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подготовительные «А» и «Б» группы, дети в возрасте 6-7 лет, воспитатели, родители воспитанников.</a:t>
            </a:r>
          </a:p>
          <a:p>
            <a:pPr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лительность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тематического проекта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– 1 месяца.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Процесс общения ребёнка-дошкольника с книгой – это процесс становления в нём личности. Книга должна войти в мир ребёнка как можно раньше, обогатить этот мир, сделать его интересным, полным необычайных открытий.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Слово «читатель» по отношению к дошкольному возрасту условно. В действительности ребёнок-дошкольник – это слушатель, чья встреча с книгой полностью определяется взрослым человеком, начиная от выбора текста для чтения и заканчивая продолжительностью общения с книгой. Вкус, интерес к произведению, его трактовка, умение ориентироваться в круге детского чтения, создание системы чтения – всё это во власти взрослого. От взрослого в большей степени зависит и то, станет ли ребёнок настоящим, увлечённым читателем или встреча с книгой в дошкольном детстве мелькнёт случайным, ничего не значащим эпизодом в его жизни.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 установок взрослого также зависит и то, какое отношение к процессу чтения, к литературе вырабатывается у ребёнка.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сегодняшний день актуальность решения этой проблемы очевидна, ведь чтение связано не только с грамотностью и образованностью. Оно формирует идеалы, расширяет кругозор, обогащает внутренний мир человека. В книгах заключено особое очарование: книги вызывают в нас наслаждение, они разговаривают с нами, дают нам добрый совет, они становятся живыми друзьями для нас.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2553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апреля – международный день книги.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Посетили местную библиотеку. Библиотекарь провела викторину по сказкам.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Camera\IMG_20190402_11045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4429132"/>
            <a:ext cx="2345255" cy="1758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1\Desktop\Camera\IMG_20190402_110503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429256" y="3511448"/>
            <a:ext cx="3071833" cy="3346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1\Desktop\Camera\IMG_20190402_11051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357298"/>
            <a:ext cx="3619493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9" descr="R8hqGQHjUkM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715140" y="1071546"/>
            <a:ext cx="1922858" cy="2563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11" descr="D4qoxjRGvj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286248" y="1714488"/>
            <a:ext cx="2345255" cy="1758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13" descr="1qF6eALL3bU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71472" y="4429132"/>
            <a:ext cx="2631007" cy="1973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нашем Детском саду был проведен конкурс чтецов.</a:t>
            </a:r>
            <a:endParaRPr lang="ru-RU" dirty="0"/>
          </a:p>
        </p:txBody>
      </p:sp>
      <p:pic>
        <p:nvPicPr>
          <p:cNvPr id="4" name="Содержимое 3" descr="IMG_20190328_10580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941916" y="1286650"/>
            <a:ext cx="6916232" cy="5187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Наш уголок книги, мы ремонтируем книги.</a:t>
            </a:r>
            <a:endParaRPr lang="ru-RU" dirty="0"/>
          </a:p>
        </p:txBody>
      </p:sp>
      <p:pic>
        <p:nvPicPr>
          <p:cNvPr id="2050" name="Picture 2" descr="G:\Documents\МОЯ РАБОТА\фотографии работа\старшая группа\трудовые поручения\IMG_20180122_10545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2" y="4429132"/>
            <a:ext cx="3543296" cy="1993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5" descr="IMG_20180122_1055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43570" y="1214422"/>
            <a:ext cx="2751839" cy="4892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админ\Desktop\Новая папка\IMG_20171002_070737.jpg"/>
          <p:cNvPicPr/>
          <p:nvPr/>
        </p:nvPicPr>
        <p:blipFill>
          <a:blip r:embed="rId4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42911" y="500043"/>
            <a:ext cx="2714644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Интеллектуальная игра </a:t>
            </a:r>
            <a:br>
              <a:rPr lang="ru-RU" dirty="0" smtClean="0"/>
            </a:br>
            <a:r>
              <a:rPr lang="ru-RU" dirty="0" smtClean="0"/>
              <a:t>«Что? Где? Когда?»</a:t>
            </a:r>
            <a:endParaRPr lang="ru-RU" dirty="0"/>
          </a:p>
        </p:txBody>
      </p:sp>
      <p:pic>
        <p:nvPicPr>
          <p:cNvPr id="4" name="Содержимое 3" descr="IMG_20190112_121926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642910" y="4204878"/>
            <a:ext cx="3537495" cy="2653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IMG_20190112_1233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52" y="3643314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IMG_20190112_1209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000100" y="1571612"/>
            <a:ext cx="3238523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7" descr="IMG_20190112_12092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357818" y="1319560"/>
            <a:ext cx="2928958" cy="2196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ru-RU" dirty="0" smtClean="0"/>
              <a:t>Интеллектуальная игра «Поле чудес».</a:t>
            </a:r>
            <a:endParaRPr lang="ru-RU" dirty="0"/>
          </a:p>
        </p:txBody>
      </p:sp>
      <p:pic>
        <p:nvPicPr>
          <p:cNvPr id="4" name="Содержимое 3" descr="IiX49ioYlzc.jpg"/>
          <p:cNvPicPr>
            <a:picLocks noGrp="1" noChangeAspect="1"/>
          </p:cNvPicPr>
          <p:nvPr>
            <p:ph sz="quarter" idx="1"/>
          </p:nvPr>
        </p:nvPicPr>
        <p:blipFill>
          <a:blip r:embed="rId3" cstate="screen"/>
          <a:stretch>
            <a:fillRect/>
          </a:stretch>
        </p:blipFill>
        <p:spPr>
          <a:xfrm>
            <a:off x="5929322" y="3643314"/>
            <a:ext cx="3000396" cy="2250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Содержимое 3" descr="Iq5E4RB_lds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15074" y="1000108"/>
            <a:ext cx="2726257" cy="2044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MLonCtvd-Ng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00430" y="1000108"/>
            <a:ext cx="2714644" cy="3619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omXZfJpl4dY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95219" y="1357298"/>
            <a:ext cx="333377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15" descr="WbVqVfj67Gs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85720" y="4143380"/>
            <a:ext cx="2882387" cy="2161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214678" y="4786322"/>
          <a:ext cx="3286128" cy="1845709"/>
        </p:xfrm>
        <a:graphic>
          <a:graphicData uri="http://schemas.openxmlformats.org/presentationml/2006/ole">
            <p:oleObj spid="_x0000_s1026" name="Картинка" r:id="rId8" imgW="5714286" imgH="3209524" progId="StaticMetafil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нашем музее выставка «Игрушки СССР».</a:t>
            </a:r>
            <a:endParaRPr lang="ru-RU" dirty="0"/>
          </a:p>
        </p:txBody>
      </p:sp>
      <p:pic>
        <p:nvPicPr>
          <p:cNvPr id="1026" name="Picture 2" descr="G:\Фото вера 2019\IMG_20190319_1012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12993" y="928670"/>
            <a:ext cx="2631007" cy="1973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3" descr="G:\Фото вера 2019\IMG_20190319_1012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86446" y="4598993"/>
            <a:ext cx="3012009" cy="2259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4" descr="G:\Фото вера 2019\IMG_20190319_10194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417843" y="939455"/>
            <a:ext cx="2507060" cy="3342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Picture 5" descr="G:\Фото вера 2019\IMG_20190319_1014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214818"/>
            <a:ext cx="2821508" cy="2116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6" descr="G:\Фото вера 2019\IMG_20190319_1013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643306" y="2357430"/>
            <a:ext cx="2916759" cy="2187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129</TotalTime>
  <Words>66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Эркер</vt:lpstr>
      <vt:lpstr>Картинка</vt:lpstr>
      <vt:lpstr>Структурное подразделение детский сад «Солнышко» Муниципального бюджетного общеобразовательного учреждения «Савинская средняя школа»   Проект : « Волшебница Книга».   </vt:lpstr>
      <vt:lpstr>Слайд 2</vt:lpstr>
      <vt:lpstr>2 апреля – международный день книги. Посетили местную библиотеку. Библиотекарь провела викторину по сказкам.</vt:lpstr>
      <vt:lpstr>В нашем Детском саду был проведен конкурс чтецов.</vt:lpstr>
      <vt:lpstr>Наш уголок книги, мы ремонтируем книги.</vt:lpstr>
      <vt:lpstr>Интеллектуальная игра  «Что? Где? Когда?»</vt:lpstr>
      <vt:lpstr>Интеллектуальная игра «Поле чудес».</vt:lpstr>
      <vt:lpstr>В нашем музее выставка «Игрушки СССР».</vt:lpstr>
      <vt:lpstr>Слайд 9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Структурное подразделение детский сад «Солнышко» Муниципального бюджетного общеобразовательного учреждения «Савинская средняя школа» Проект по экологии «Мы с природой вместе дружим».   </dc:title>
  <dc:creator>1</dc:creator>
  <cp:lastModifiedBy>1</cp:lastModifiedBy>
  <cp:revision>15</cp:revision>
  <dcterms:created xsi:type="dcterms:W3CDTF">2019-04-20T11:06:18Z</dcterms:created>
  <dcterms:modified xsi:type="dcterms:W3CDTF">2019-05-20T18:22:38Z</dcterms:modified>
</cp:coreProperties>
</file>