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8" r:id="rId2"/>
    <p:sldId id="256" r:id="rId3"/>
    <p:sldId id="257" r:id="rId4"/>
    <p:sldId id="266" r:id="rId5"/>
    <p:sldId id="258" r:id="rId6"/>
    <p:sldId id="259" r:id="rId7"/>
    <p:sldId id="261" r:id="rId8"/>
    <p:sldId id="264" r:id="rId9"/>
    <p:sldId id="262" r:id="rId10"/>
    <p:sldId id="26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76" autoAdjust="0"/>
  </p:normalViewPr>
  <p:slideViewPr>
    <p:cSldViewPr showGuides="1">
      <p:cViewPr varScale="1">
        <p:scale>
          <a:sx n="105" d="100"/>
          <a:sy n="105" d="100"/>
        </p:scale>
        <p:origin x="-84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83B25-604E-41C8-A71E-FDE5B8425CBC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0EFCA-F45D-4E27-9080-C7AA48D281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639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51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93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9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40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79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33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745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5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566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68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245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D0C3C-56FA-441E-9211-EC2282DA2790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D81D2-B888-4A18-A8BC-02F6F7757C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3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56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://mpmedia.tv/wp-content/uploads/2017/10/TRANSIT_SLIDER_HEARDER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8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0"/>
            <a:ext cx="4038600" cy="685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1.Как называется учение о звуке?</a:t>
            </a:r>
          </a:p>
          <a:p>
            <a:pPr marL="0" indent="0">
              <a:buNone/>
            </a:pPr>
            <a:r>
              <a:rPr lang="ru-RU" dirty="0"/>
              <a:t>2.На Луне произошел сильный взрыв. Например, извержение вулкана. Услышим мы его на Земле?</a:t>
            </a:r>
          </a:p>
          <a:p>
            <a:pPr marL="0" indent="0">
              <a:buNone/>
            </a:pPr>
            <a:r>
              <a:rPr lang="ru-RU" dirty="0"/>
              <a:t>3.При полете большинства насекомых издается звук. Чем он вызван?</a:t>
            </a:r>
          </a:p>
          <a:p>
            <a:pPr marL="0" indent="0">
              <a:buNone/>
            </a:pPr>
            <a:r>
              <a:rPr lang="ru-RU" dirty="0" smtClean="0"/>
              <a:t>4. Как </a:t>
            </a:r>
            <a:r>
              <a:rPr lang="ru-RU" dirty="0"/>
              <a:t>могли бы люди переговариваться на Луне?</a:t>
            </a:r>
          </a:p>
          <a:p>
            <a:pPr marL="0" indent="0">
              <a:buNone/>
            </a:pPr>
            <a:r>
              <a:rPr lang="ru-RU" dirty="0" smtClean="0"/>
              <a:t>5. Почему </a:t>
            </a:r>
            <a:r>
              <a:rPr lang="ru-RU" dirty="0"/>
              <a:t>при проверке колес вагонов во время остановки поезда их простукивают?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90966" y="0"/>
            <a:ext cx="4038600" cy="685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1. Акустика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Нет, не услышим. Потому что у Луны нет атмосферы, следовательно, нет среды.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3. Он вызван колебаниями крылышек</a:t>
            </a:r>
          </a:p>
          <a:p>
            <a:pPr marL="0" indent="0">
              <a:buNone/>
            </a:pPr>
            <a:r>
              <a:rPr lang="ru-RU" dirty="0" smtClean="0"/>
              <a:t>4. С помощью азбуки Морзе через поверхность Луны</a:t>
            </a:r>
          </a:p>
          <a:p>
            <a:pPr marL="0" indent="0">
              <a:buNone/>
            </a:pPr>
            <a:r>
              <a:rPr lang="ru-RU" dirty="0" smtClean="0"/>
              <a:t>5. Если у колес появляются деформации, то они по-другому звучат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9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12777"/>
            <a:ext cx="9144000" cy="2187674"/>
          </a:xfrm>
        </p:spPr>
        <p:txBody>
          <a:bodyPr>
            <a:noAutofit/>
          </a:bodyPr>
          <a:lstStyle/>
          <a:p>
            <a:r>
              <a:rPr lang="ru-RU" sz="8800" dirty="0" smtClean="0"/>
              <a:t>Звук. Источники звука.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5828293"/>
            <a:ext cx="914400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9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omputer-service.org.ua/_nw/1/856309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244588"/>
            <a:ext cx="5205271" cy="408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pb.xbook.ru/upload/iblock/679/dali-zensor-5-5-1-setf1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67" y="244588"/>
            <a:ext cx="4146387" cy="408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4221088"/>
            <a:ext cx="778720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Акустика</a:t>
            </a:r>
            <a:r>
              <a:rPr lang="ru-RU" dirty="0"/>
              <a:t> (от греч. </a:t>
            </a:r>
            <a:r>
              <a:rPr lang="ru-RU" dirty="0" err="1"/>
              <a:t>ἀκούω</a:t>
            </a:r>
            <a:r>
              <a:rPr lang="ru-RU" dirty="0"/>
              <a:t> (</a:t>
            </a:r>
            <a:r>
              <a:rPr lang="ru-RU" dirty="0" err="1"/>
              <a:t>аку́о</a:t>
            </a:r>
            <a:r>
              <a:rPr lang="ru-RU" dirty="0"/>
              <a:t>) — слышу) — наука о звуке, изучающая физическую природу звука и проблемы, связанные с его возникновением, распространением, восприятием и воздействием.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42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fizik-school11.ucoz.ru/_si/0/162813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70" y="117731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9721" y="2810330"/>
            <a:ext cx="391248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Газообразное состояние</a:t>
            </a:r>
            <a:endParaRPr lang="ru-RU" sz="2800" dirty="0"/>
          </a:p>
        </p:txBody>
      </p:sp>
      <p:pic>
        <p:nvPicPr>
          <p:cNvPr id="8" name="Picture 4" descr="http://rulim.org/uploads/posts/2013-02/1360263605_1348509504_waves-by-bill-dalton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849" y="117731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34612" y="2764771"/>
            <a:ext cx="302890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Жидкое состояние</a:t>
            </a:r>
            <a:endParaRPr lang="ru-RU" sz="2800" dirty="0"/>
          </a:p>
        </p:txBody>
      </p:sp>
      <p:pic>
        <p:nvPicPr>
          <p:cNvPr id="1030" name="Picture 6" descr="https://static8.depositphotos.com/1020804/883/i/950/depositphotos_8838399-stock-photo-three-ice-cub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169" y="3429000"/>
            <a:ext cx="350399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51398" y="6218148"/>
            <a:ext cx="3061607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Твердое состояние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1860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avatars.mds.yandex.net/get-marketpic/248830/market_vMfDrr_Tu-5OCK6vb0xhTw/or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239" y="116632"/>
            <a:ext cx="5725953" cy="5725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90559" y="6036091"/>
            <a:ext cx="231531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Камертон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91580" y="4042619"/>
            <a:ext cx="83524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«Все, что звучит, обязательно колеблется, но не все, что </a:t>
            </a:r>
            <a:r>
              <a:rPr lang="ru-RU" sz="4800" dirty="0" smtClean="0"/>
              <a:t>колеблется, ________».</a:t>
            </a:r>
            <a:endParaRPr lang="ru-RU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703167" y="148434"/>
            <a:ext cx="84408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Источник звука – тело, которое совершает колебания.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45499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680841" y="410761"/>
            <a:ext cx="3782317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Источники звука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252180" y="1570239"/>
            <a:ext cx="285732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Естественные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425177" y="1570239"/>
            <a:ext cx="3147528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Искусственные</a:t>
            </a:r>
            <a:endParaRPr lang="ru-RU" sz="3600" dirty="0"/>
          </a:p>
        </p:txBody>
      </p:sp>
      <p:cxnSp>
        <p:nvCxnSpPr>
          <p:cNvPr id="9" name="Прямая со стрелкой 8"/>
          <p:cNvCxnSpPr>
            <a:stCxn id="5" idx="2"/>
            <a:endCxn id="6" idx="0"/>
          </p:cNvCxnSpPr>
          <p:nvPr/>
        </p:nvCxnSpPr>
        <p:spPr>
          <a:xfrm flipH="1">
            <a:off x="2680841" y="1118647"/>
            <a:ext cx="1891159" cy="451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5" idx="2"/>
            <a:endCxn id="7" idx="0"/>
          </p:cNvCxnSpPr>
          <p:nvPr/>
        </p:nvCxnSpPr>
        <p:spPr>
          <a:xfrm>
            <a:off x="4572000" y="1118647"/>
            <a:ext cx="2426941" cy="4515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://rudomtv.com/wp-content/uploads/2017/02/IMG_3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863" y="2344298"/>
            <a:ext cx="3254105" cy="2169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.ytimg.com/vi/Byxs7be2AnY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64" y="4725144"/>
            <a:ext cx="3407701" cy="191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marketpic/403468/market_LVDz2ZUovO5j3djU3z6Bog/ori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226" y="2386700"/>
            <a:ext cx="3745430" cy="2139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prikolnye-kartinki.ru/img/picture/Aug/13/c19bcf07924221a9d06ab6ffa565b76d/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226" y="4609238"/>
            <a:ext cx="3819809" cy="214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159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biblioclub.ru/services/fks.php?fks_action=get_file&amp;fks_flag=2&amp;fks_id=ies_img_images_00414_195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848872" cy="373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4365104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Звуковая волна  представляет собой зоны сжатия и разряжения упругой среды (воздуха), звуковая волна – продольная волна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94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61272" y="6211669"/>
            <a:ext cx="36962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Слуховой аппарат</a:t>
            </a:r>
            <a:endParaRPr lang="ru-RU" sz="3600" dirty="0"/>
          </a:p>
        </p:txBody>
      </p:sp>
      <p:pic>
        <p:nvPicPr>
          <p:cNvPr id="6" name="Picture 2" descr="http://wiki-health.ru/wp-content/uploads/2017/10/otit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7614"/>
            <a:ext cx="6667500" cy="581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7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95" y="0"/>
            <a:ext cx="648072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03365"/>
              </p:ext>
            </p:extLst>
          </p:nvPr>
        </p:nvGraphicFramePr>
        <p:xfrm>
          <a:off x="611560" y="-1539552"/>
          <a:ext cx="8229600" cy="137541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983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Инфразвуковые волны </a:t>
                      </a:r>
                    </a:p>
                    <a:p>
                      <a:pPr algn="ctr"/>
                      <a:r>
                        <a:rPr lang="ru-RU" sz="2800" dirty="0">
                          <a:effectLst/>
                        </a:rPr>
                        <a:t>меньше 16 Гц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Звуковые волны  </a:t>
                      </a:r>
                    </a:p>
                    <a:p>
                      <a:pPr algn="ctr"/>
                      <a:r>
                        <a:rPr lang="ru-RU" sz="2800" dirty="0">
                          <a:effectLst/>
                        </a:rPr>
                        <a:t>16–20000 Гц 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Ультразвуковые волны</a:t>
                      </a:r>
                    </a:p>
                    <a:p>
                      <a:pPr algn="ctr"/>
                      <a:r>
                        <a:rPr lang="ru-RU" sz="2800" dirty="0">
                          <a:effectLst/>
                        </a:rPr>
                        <a:t>больше </a:t>
                      </a:r>
                      <a:r>
                        <a:rPr lang="ru-RU" sz="2800" dirty="0" smtClean="0">
                          <a:effectLst/>
                        </a:rPr>
                        <a:t>20000 </a:t>
                      </a:r>
                      <a:r>
                        <a:rPr lang="ru-RU" sz="2800" dirty="0">
                          <a:effectLst/>
                        </a:rPr>
                        <a:t>Гц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s://pptcloud3.ams3.digitaloceanspaces.com/slides/pics/000/602/469/original/Slide3.jpg?14802027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6632"/>
            <a:ext cx="3648404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allbox.ru/wallpapers/main/201126/4fd06ada8e17946503cfd3b64fbba2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70265"/>
            <a:ext cx="4896544" cy="3060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0769" y="2329715"/>
            <a:ext cx="184377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Инфразвук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552656" y="6334780"/>
            <a:ext cx="346761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Слышимый диапазон</a:t>
            </a:r>
            <a:endParaRPr lang="ru-RU" sz="2800" dirty="0"/>
          </a:p>
        </p:txBody>
      </p:sp>
      <p:pic>
        <p:nvPicPr>
          <p:cNvPr id="2054" name="Picture 6" descr="http://uziorganov.ru/wp-content/uploads/2016/04/ultrazvukovaya-diagnostik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71330"/>
            <a:ext cx="4179168" cy="2681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134446" y="184037"/>
            <a:ext cx="1832746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/>
              <a:t>Ультразвук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197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183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Звук. Источники звука.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Звук. Источники звука.</dc:title>
  <dc:creator>Н</dc:creator>
  <cp:lastModifiedBy>client5-4</cp:lastModifiedBy>
  <cp:revision>23</cp:revision>
  <dcterms:created xsi:type="dcterms:W3CDTF">2018-12-07T05:29:10Z</dcterms:created>
  <dcterms:modified xsi:type="dcterms:W3CDTF">2018-12-12T06:33:01Z</dcterms:modified>
</cp:coreProperties>
</file>