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8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70" r:id="rId21"/>
    <p:sldId id="271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7C3714E-9C82-473C-8E3D-A47AC9A3FFC7}" type="datetimeFigureOut">
              <a:rPr lang="ru-RU" smtClean="0"/>
              <a:pPr/>
              <a:t>24.03.2015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F160EC3-277F-4A99-8EB7-2AEAEA2C0B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pull dir="d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logoped.ru/images/popoos01b_prv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МБОУДОД ДОРОГОБУЖСКИЙ ДОМ ДЕТСКОГО ТВОРЧЕТСТВА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Мастер-класс на тему</a:t>
            </a: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Коррекция оптической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у младших школьников посредством использования развивающих игр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упражнений».</a:t>
            </a: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Учитель-логопед: Ольга Александровна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Дорожкина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404664"/>
            <a:ext cx="7890080" cy="5843736"/>
          </a:xfrm>
        </p:spPr>
        <p:txBody>
          <a:bodyPr/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“Узнай буквы”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задание: назвать  буквы,          перечеркнутые дополнительными линиями.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Логопедическое упражнение 'Узнай букву'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76673"/>
            <a:ext cx="6192688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2915816" y="5265494"/>
            <a:ext cx="36724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«Узнай букву!» </a:t>
            </a:r>
            <a:endParaRPr lang="ru-RU" sz="3200" b="1" i="1" dirty="0"/>
          </a:p>
        </p:txBody>
      </p:sp>
      <p:pic>
        <p:nvPicPr>
          <p:cNvPr id="4" name="Picture 2" descr="Логопедическое упражнение 'Узнай букву'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76672"/>
            <a:ext cx="6192688" cy="439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260648"/>
            <a:ext cx="7746064" cy="5987752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Найти букву среди ряда других букв (после длительного и кратковременного предъявления.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Сравнить одни и те же буквы, но написанные разным шрифтом (печатным и рукописным). Для этого логопед предлагает детям карточки с различными буквами: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а,б,в,г,д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260648"/>
            <a:ext cx="7746064" cy="59877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«Ошибка Незнайки».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Какую букву Незнайка написал неправильно.</a:t>
            </a: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«Зашумленные буквы».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Ребенку предлагается узнать букву по контуру, находящемуся за контурным изображением различных предметов.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Игровая ситуация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«Феи опять спрятали буквы за контурами разных предметов, но ты разгадаешь опять их загадку, правда? Найди, какую букву спрятали Феи? Обведи ее пальчиком и напиши на листочке».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6a70433823775ba45fd03a8dca6d84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7"/>
            <a:ext cx="7416824" cy="6433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59632" y="332656"/>
            <a:ext cx="7674056" cy="5915744"/>
          </a:xfrm>
        </p:spPr>
        <p:txBody>
          <a:bodyPr/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«Помоги провести урок в Лесной школе».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Ребенку необходимо по элементам букв угадать, какой слог или слово написано на карточке.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Игровая ситуация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«В лесной школе учительница приготовила задание для детей, написав его на доске, но кто-то пошутил и половину букв стер. Помоги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восстановить слоги и слова, которые написала учительница».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32b2f0540f4f9ef5b4a4ba9218be09c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777686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1258888" y="260350"/>
            <a:ext cx="7499350" cy="598805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«Буква спряталась».</a:t>
            </a:r>
            <a:r>
              <a:rPr lang="ru-RU" sz="32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Ребенку предлагается узнать букву по отдельным элементам и назвать ее.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Игровая ситуация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«В одном волшебном лесу жили-были сказочные феи. Они были очень веселыми и игривыми. Они и тебе предлагают поиграть в их любимую игру. Феи и их друзья спрятали от тебя буквы, назови?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59632" y="332656"/>
            <a:ext cx="7674056" cy="5915744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Напечатай найденные тобой буквы».  На начальных этапах обучения я предлагаю буквы двух цветов: гласные – красные и черные согласные, позднее задание усложняется – ребенку предлагаются все буквы одного цвета.</a:t>
            </a:r>
            <a:endParaRPr lang="ru-RU" sz="3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3938addac6080825b7a80f4842172ba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7416824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60648"/>
            <a:ext cx="8686800" cy="5819477"/>
          </a:xfrm>
        </p:spPr>
        <p:txBody>
          <a:bodyPr/>
          <a:lstStyle/>
          <a:p>
            <a:pPr marL="514350" indent="-51435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мастер-класса</a:t>
            </a:r>
            <a:r>
              <a:rPr lang="ru-RU" sz="3200" b="1" dirty="0" smtClean="0"/>
              <a:t>: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показать возможности и преимущества использования развивающих игр и упражнений при коррекции оптической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создать эффективную систему взаимодействия всех участников коррекционно-образовательного процесса в коррекции оптической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endParaRPr lang="ru-RU" sz="3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07524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 игры на формирование пространственного восприятия и пространственных представлений. 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1447800"/>
            <a:ext cx="7746064" cy="4800600"/>
          </a:xfrm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«Домик»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Кузя и Сова вернулись с прогулки домой, но где же ключик от дома? Выполнив последнее задание, ты узнаешь, где он лежит. </a:t>
            </a: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дорисуй картину по инструкции: Солнце над домиком. Слева от домика речка. Над речкой облака. Перед речкой зеленая трава. Справа от домика забор.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404664"/>
            <a:ext cx="7746064" cy="5843736"/>
          </a:xfrm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“День рождения у буквы”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дома зайчонка Кузю ждала любимая его буква А. А у нее сегодня день рожденье.</a:t>
            </a: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Раскрась букву. Напиши рядов гостей (буквы).</a:t>
            </a:r>
          </a:p>
          <a:p>
            <a:pPr algn="just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44824"/>
            <a:ext cx="7498080" cy="14401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60648"/>
            <a:ext cx="8443664" cy="626469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Оптическая </a:t>
            </a: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дисграфия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 нарушение письменной речи у обучающихся, у которых  наблюдается нарушение зрительного восприятия, анализа и синтеза, а также моторных координаций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500" i="1" u="sng" dirty="0" smtClean="0">
                <a:latin typeface="Times New Roman" pitchFamily="18" charset="0"/>
                <a:cs typeface="Times New Roman" pitchFamily="18" charset="0"/>
              </a:rPr>
              <a:t>Дети испытывают следующие трудности: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зеркальное письмо (слева – направо);         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пропуски элементов букв;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недописывание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элементов букв;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лишние элементы букв;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замена и смешение сходных букв  рукописного шрифта приводят к искажению структуры слова и при списывании, и при записи под диктовку.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260648"/>
            <a:ext cx="8610160" cy="5987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Смешиваются 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взаимозаменяются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96646" indent="-514350" algn="just"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буквы, отличающиеся друг от друга по количеству элементов или по наличию или отсутствию   дополнительного элемента: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о-а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ш-щ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и-ш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л-м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и-ц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п-т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х-ж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буквы, отличающиеся по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напралению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элементов: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в-д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У-Ч, Е-З, Э-С, Э-О	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буквы, отличающиеся на письме одним из элементов: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и-у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б-д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л-я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а-д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, Г-Р, Н-К.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674056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 игры, направленные на устранение оптической </a:t>
            </a:r>
            <a:r>
              <a:rPr lang="ru-RU" sz="2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дисграфии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196752"/>
            <a:ext cx="7920880" cy="5400600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Развивающие игры на развитие зрительного восприятия и узнавания.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Развивающие игры на формирование пространственного восприятия и пространственных представлений.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 Развивающие игры на формирование буквенного </a:t>
            </a:r>
            <a:r>
              <a:rPr lang="ru-RU" sz="12800" dirty="0" err="1" smtClean="0">
                <a:latin typeface="Times New Roman" pitchFamily="18" charset="0"/>
                <a:cs typeface="Times New Roman" pitchFamily="18" charset="0"/>
              </a:rPr>
              <a:t>гнозиса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Развивающие игры на развитие конструктивного </a:t>
            </a:r>
            <a:r>
              <a:rPr lang="ru-RU" sz="12800" dirty="0" err="1" smtClean="0">
                <a:latin typeface="Times New Roman" pitchFamily="18" charset="0"/>
                <a:cs typeface="Times New Roman" pitchFamily="18" charset="0"/>
              </a:rPr>
              <a:t>праксиса</a:t>
            </a: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 путем моделирования букв.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Развивающие игры на развитие тактильных ощущений</a:t>
            </a:r>
          </a:p>
          <a:p>
            <a:pPr algn="just">
              <a:buNone/>
            </a:pPr>
            <a:endParaRPr lang="ru-RU" sz="128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 игры на развитие зрительной памяти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124744"/>
            <a:ext cx="8034096" cy="5123656"/>
          </a:xfrm>
        </p:spPr>
        <p:txBody>
          <a:bodyPr>
            <a:normAutofit fontScale="92500"/>
          </a:bodyPr>
          <a:lstStyle/>
          <a:p>
            <a:pPr lvl="0" algn="just"/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Чего не стало”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интересны своим разнообразием,  дети      мыслят, рассуждают поясняя и доказывая свой принцип исключения.             </a:t>
            </a:r>
          </a:p>
          <a:p>
            <a:pPr lvl="0" algn="just"/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«Угадай тень”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- предлагаются разные предметы и их тени (силуэты). Задание: Догадайся, где чья тень.</a:t>
            </a:r>
          </a:p>
          <a:p>
            <a:pPr lvl="0" algn="just"/>
            <a:r>
              <a:rPr lang="ru-RU" sz="3500" i="1" dirty="0" smtClean="0">
                <a:latin typeface="Times New Roman" pitchFamily="18" charset="0"/>
                <a:cs typeface="Times New Roman" pitchFamily="18" charset="0"/>
              </a:rPr>
              <a:t>“Фотограф”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запомнить расположение и цвет геометрических фигур, воспроизвести эти фигуры на листе бумаги.	</a:t>
            </a:r>
          </a:p>
          <a:p>
            <a:pPr lvl="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	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 игры на развитие зрительного восприятия и узнавания. 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447800"/>
            <a:ext cx="8106104" cy="4800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Назови меня”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задание: назвать предметы по их контурам.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“Цветные лужайки”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предлагаю каждому из вас по цветному фону красного, зеленого, желтого, синего и т.д.), а также картинки с изображением предметов разного цвета арбуза, огурца, листа, цыпленка, репы, дыни, мака, помидора, клубники). Задание: положить картинку на свою “лужайку”</a:t>
            </a:r>
            <a:r>
              <a:rPr lang="ru-RU" sz="3200" dirty="0" smtClean="0"/>
              <a:t>	</a:t>
            </a:r>
            <a:endParaRPr lang="ru-RU" sz="3200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Развивающие игры на формирование буквенного </a:t>
            </a:r>
            <a:r>
              <a:rPr lang="ru-RU" sz="32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гнозиса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447800"/>
            <a:ext cx="7962088" cy="4800600"/>
          </a:xfrm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Буквоед”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дороге домой они встретили Буквоеда. Задание:  дорисовать недостающие элементы букв.        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36775" y="2977515"/>
          <a:ext cx="6096000" cy="347091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1200" dirty="0">
                          <a:latin typeface="Times New Roman"/>
                          <a:ea typeface="Times New Roman"/>
                        </a:rPr>
                      </a:b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3200" b="1" i="1" dirty="0" smtClean="0">
                          <a:latin typeface="Times New Roman"/>
                          <a:ea typeface="Times New Roman"/>
                        </a:rPr>
                        <a:t>«Допиши  </a:t>
                      </a:r>
                      <a:r>
                        <a:rPr lang="ru-RU" sz="3200" b="1" i="1" dirty="0">
                          <a:latin typeface="Times New Roman"/>
                          <a:ea typeface="Times New Roman"/>
                        </a:rPr>
                        <a:t>недостающие элементы </a:t>
                      </a:r>
                      <a:r>
                        <a:rPr lang="ru-RU" sz="3200" b="1" i="1" dirty="0" smtClean="0">
                          <a:latin typeface="Times New Roman"/>
                          <a:ea typeface="Times New Roman"/>
                        </a:rPr>
                        <a:t>букв!»</a:t>
                      </a:r>
                      <a:r>
                        <a:rPr lang="ru-RU" sz="3200" b="1" i="1" dirty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ru-RU" sz="3200" b="1" i="1" dirty="0">
                          <a:latin typeface="Times New Roman"/>
                          <a:ea typeface="Times New Roman"/>
                        </a:rPr>
                      </a:br>
                      <a:endParaRPr lang="ru-RU" sz="3200" b="1" i="1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 descr="Логопедическое упражнение 'Допиши недостающие элементы букв'.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331640" y="404664"/>
            <a:ext cx="6912768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697</Words>
  <Application>Microsoft Office PowerPoint</Application>
  <PresentationFormat>Экран (4:3)</PresentationFormat>
  <Paragraphs>57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МБОУДОД ДОРОГОБУЖСКИЙ ДОМ ДЕТСКОГО ТВОРЧЕТСТВА</vt:lpstr>
      <vt:lpstr>Слайд 2</vt:lpstr>
      <vt:lpstr>Слайд 3</vt:lpstr>
      <vt:lpstr>Слайд 4</vt:lpstr>
      <vt:lpstr>Развивающие игры, направленные на устранение оптической дисграфии</vt:lpstr>
      <vt:lpstr>Развивающие игры на развитие зрительной памяти</vt:lpstr>
      <vt:lpstr> Развивающие игры на развитие зрительного восприятия и узнавания. </vt:lpstr>
      <vt:lpstr>Развивающие игры на формирование буквенного гнозиса.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Развивающие игры на формирование пространственного восприятия и пространственных представлений. </vt:lpstr>
      <vt:lpstr>Слайд 21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МБОУДОД ДОРОГОБУЖСКИЙ ДОМ ДЕТСКОГО ТВОРЧЕТСТВА</dc:title>
  <dc:creator>Admin</dc:creator>
  <cp:lastModifiedBy>Admin</cp:lastModifiedBy>
  <cp:revision>37</cp:revision>
  <dcterms:created xsi:type="dcterms:W3CDTF">2015-03-21T15:19:55Z</dcterms:created>
  <dcterms:modified xsi:type="dcterms:W3CDTF">2015-03-24T19:18:08Z</dcterms:modified>
</cp:coreProperties>
</file>