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-108520" y="0"/>
            <a:ext cx="9252520" cy="6858000"/>
            <a:chOff x="-108520" y="0"/>
            <a:chExt cx="9252520" cy="6858000"/>
          </a:xfrm>
        </p:grpSpPr>
        <p:pic>
          <p:nvPicPr>
            <p:cNvPr id="8" name="Рисунок 7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988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0_5b42e_2bbfad5_XL.png"/>
            <p:cNvPicPr>
              <a:picLocks noChangeAspect="1"/>
            </p:cNvPicPr>
            <p:nvPr/>
          </p:nvPicPr>
          <p:blipFill>
            <a:blip r:embed="rId3" cstate="print"/>
            <a:srcRect l="84999" r="2401"/>
            <a:stretch>
              <a:fillRect/>
            </a:stretch>
          </p:blipFill>
          <p:spPr>
            <a:xfrm>
              <a:off x="467544" y="0"/>
              <a:ext cx="432048" cy="6858000"/>
            </a:xfrm>
            <a:prstGeom prst="rect">
              <a:avLst/>
            </a:prstGeom>
          </p:spPr>
        </p:pic>
        <p:pic>
          <p:nvPicPr>
            <p:cNvPr id="10" name="Рисунок 9" descr="01.jpg"/>
            <p:cNvPicPr>
              <a:picLocks noChangeAspect="1"/>
            </p:cNvPicPr>
            <p:nvPr/>
          </p:nvPicPr>
          <p:blipFill>
            <a:blip r:embed="rId4" cstate="print">
              <a:lum bright="-12000"/>
            </a:blip>
            <a:srcRect b="3801"/>
            <a:stretch>
              <a:fillRect/>
            </a:stretch>
          </p:blipFill>
          <p:spPr>
            <a:xfrm>
              <a:off x="971600" y="188640"/>
              <a:ext cx="7992888" cy="6480720"/>
            </a:xfrm>
            <a:prstGeom prst="roundRect">
              <a:avLst>
                <a:gd name="adj" fmla="val 2944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1" name="Рисунок 10" descr="Орден Победы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-108520" y="3861048"/>
              <a:ext cx="1619672" cy="16196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Рисунок 11" descr="Слава 1.jpg"/>
            <p:cNvPicPr>
              <a:picLocks noChangeAspect="1"/>
            </p:cNvPicPr>
            <p:nvPr/>
          </p:nvPicPr>
          <p:blipFill>
            <a:blip r:embed="rId6" cstate="print"/>
            <a:srcRect l="10483" t="7181" r="11935"/>
            <a:stretch>
              <a:fillRect/>
            </a:stretch>
          </p:blipFill>
          <p:spPr>
            <a:xfrm>
              <a:off x="251520" y="0"/>
              <a:ext cx="936104" cy="20240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" name="Рисунок 12" descr="0_70b92_aa0ea38a_S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0"/>
              <a:ext cx="866385" cy="13537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4" name="Рисунок 13" descr="0d133ace4f053415cf339bfd32f38f61.jpg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99592" y="5445224"/>
              <a:ext cx="7920880" cy="1188709"/>
            </a:xfrm>
            <a:prstGeom prst="rect">
              <a:avLst/>
            </a:prstGeom>
          </p:spPr>
        </p:pic>
        <p:pic>
          <p:nvPicPr>
            <p:cNvPr id="15" name="Рисунок 14" descr="0_81b58_5e7e0a01_XL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843808" y="5517232"/>
              <a:ext cx="4224755" cy="607309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8" name="Рисунок 7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0" name="Рисунок 9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8" name="Рисунок 7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0" name="Рисунок 9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8" name="Рисунок 7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0" name="Рисунок 9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8" name="Рисунок 7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9" name="Рисунок 8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0" name="Рисунок 9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9" name="Рисунок 8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1" name="Рисунок 10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11" name="Рисунок 10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2" name="Рисунок 11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3" name="Рисунок 12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7" name="Рисунок 6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8" name="Рисунок 7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9" name="Рисунок 8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6" name="Рисунок 5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7" name="Рисунок 6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8" name="Рисунок 7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13" name="Рисунок 12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4" name="Рисунок 13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5" name="Рисунок 14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Группа 7"/>
          <p:cNvGrpSpPr/>
          <p:nvPr userDrawn="1"/>
        </p:nvGrpSpPr>
        <p:grpSpPr>
          <a:xfrm>
            <a:off x="0" y="0"/>
            <a:ext cx="9144000" cy="7029400"/>
            <a:chOff x="0" y="0"/>
            <a:chExt cx="9144000" cy="7029400"/>
          </a:xfrm>
        </p:grpSpPr>
        <p:pic>
          <p:nvPicPr>
            <p:cNvPr id="9" name="Рисунок 8" descr="uzor_listiki_cvety_1920x1080.jpg"/>
            <p:cNvPicPr>
              <a:picLocks noChangeAspect="1"/>
            </p:cNvPicPr>
            <p:nvPr/>
          </p:nvPicPr>
          <p:blipFill>
            <a:blip r:embed="rId2" cstate="print"/>
            <a:srcRect b="1014"/>
            <a:stretch>
              <a:fillRect/>
            </a:stretch>
          </p:blipFill>
          <p:spPr>
            <a:xfrm>
              <a:off x="0" y="0"/>
              <a:ext cx="9144000" cy="702940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/>
            </a:sp3d>
          </p:spPr>
        </p:pic>
        <p:pic>
          <p:nvPicPr>
            <p:cNvPr id="10" name="Рисунок 9" descr="01.jpg"/>
            <p:cNvPicPr>
              <a:picLocks noChangeAspect="1"/>
            </p:cNvPicPr>
            <p:nvPr/>
          </p:nvPicPr>
          <p:blipFill>
            <a:blip r:embed="rId3" cstate="print">
              <a:lum bright="-12000"/>
            </a:blip>
            <a:srcRect b="3801"/>
            <a:stretch>
              <a:fillRect/>
            </a:stretch>
          </p:blipFill>
          <p:spPr>
            <a:xfrm rot="10800000">
              <a:off x="251520" y="188640"/>
              <a:ext cx="8712968" cy="6480720"/>
            </a:xfrm>
            <a:prstGeom prst="roundRect">
              <a:avLst>
                <a:gd name="adj" fmla="val 2751"/>
              </a:avLst>
            </a:prstGeom>
            <a:scene3d>
              <a:camera prst="orthographicFront"/>
              <a:lightRig rig="threePt" dir="t"/>
            </a:scene3d>
            <a:sp3d>
              <a:bevelT w="114300" prst="artDeco"/>
            </a:sp3d>
          </p:spPr>
        </p:pic>
        <p:pic>
          <p:nvPicPr>
            <p:cNvPr id="11" name="Рисунок 10" descr="0_7dc2c_e9a01653_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5536" y="332656"/>
              <a:ext cx="1057248" cy="725977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429256" y="2357431"/>
            <a:ext cx="292895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Помните! Через года, через века -</a:t>
            </a: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Помните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тех, кто уже не придет никогда, -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Помните!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" name="Рисунок 2" descr="9 м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357430"/>
            <a:ext cx="4000528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perspectiveRigh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285852" y="285729"/>
            <a:ext cx="75724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Каждый год в мае наша страна празднует День Победы. И сегодня так же, как много лет назад, в далеком уже сорок пятом, этот праздник остается радостным и трагическим: никогда не исчезнет из памяти народной гордость за Великую Победу, память о страшной цене, которую мы за нее </a:t>
            </a:r>
            <a:r>
              <a:rPr lang="ru-RU" sz="2000" b="1" i="1" dirty="0" smtClean="0">
                <a:solidFill>
                  <a:srgbClr val="002060"/>
                </a:solidFill>
              </a:rPr>
              <a:t>заплатили.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2214554"/>
            <a:ext cx="85011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И в нашей группе «Яблонька» прошли  мероприятия, посвященные 74 годовщине Победы в Великой Отечественной войне, направленные на укрепление нравственно-патриотических чувств дошкольников, формирование знаний о ВОВ через различные виды деятельности.</a:t>
            </a:r>
            <a:br>
              <a:rPr lang="ru-RU" b="1" i="1" dirty="0" smtClean="0"/>
            </a:br>
            <a:r>
              <a:rPr lang="ru-RU" b="1" i="1" dirty="0" smtClean="0"/>
              <a:t> </a:t>
            </a:r>
            <a:r>
              <a:rPr lang="ru-RU" b="1" i="1" dirty="0" smtClean="0"/>
              <a:t>Для </a:t>
            </a:r>
            <a:r>
              <a:rPr lang="ru-RU" b="1" i="1" dirty="0" smtClean="0"/>
              <a:t>развития общего кругозора детей, формирования чувства </a:t>
            </a:r>
            <a:r>
              <a:rPr lang="ru-RU" b="1" i="1" dirty="0" smtClean="0"/>
              <a:t>патриотизма посмотрели </a:t>
            </a:r>
            <a:r>
              <a:rPr lang="ru-RU" b="1" i="1" dirty="0" smtClean="0"/>
              <a:t>презентацию «Никто не забыт и ничто не </a:t>
            </a:r>
            <a:r>
              <a:rPr lang="ru-RU" b="1" i="1" dirty="0" smtClean="0"/>
              <a:t>забыто» и выступление </a:t>
            </a:r>
            <a:r>
              <a:rPr lang="ru-RU" b="1" i="1" dirty="0" smtClean="0"/>
              <a:t>детей старшей группы, они пели военные </a:t>
            </a:r>
            <a:r>
              <a:rPr lang="ru-RU" b="1" i="1" dirty="0" smtClean="0"/>
              <a:t>песни, показали </a:t>
            </a:r>
            <a:r>
              <a:rPr lang="ru-RU" b="1" i="1" dirty="0" smtClean="0"/>
              <a:t>танец «Катюша». </a:t>
            </a:r>
            <a:endParaRPr lang="ru-RU" b="1" i="1" dirty="0"/>
          </a:p>
        </p:txBody>
      </p:sp>
      <p:pic>
        <p:nvPicPr>
          <p:cNvPr id="4" name="Рисунок 3" descr="дети пою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4500570"/>
            <a:ext cx="3500462" cy="2143140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Right"/>
            <a:lightRig rig="threePt" dir="t"/>
          </a:scene3d>
        </p:spPr>
      </p:pic>
      <p:pic>
        <p:nvPicPr>
          <p:cNvPr id="5" name="Рисунок 4" descr="концер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214290"/>
            <a:ext cx="2928958" cy="2000264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9 мая.jpg"/>
          <p:cNvPicPr>
            <a:picLocks noChangeAspect="1"/>
          </p:cNvPicPr>
          <p:nvPr/>
        </p:nvPicPr>
        <p:blipFill>
          <a:blip r:embed="rId4" cstate="print"/>
          <a:srcRect l="13281" r="23437"/>
          <a:stretch>
            <a:fillRect/>
          </a:stretch>
        </p:blipFill>
        <p:spPr>
          <a:xfrm>
            <a:off x="1500166" y="214290"/>
            <a:ext cx="2928958" cy="2071702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смотрим 9м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6314" y="4286256"/>
            <a:ext cx="3643338" cy="2214560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142852"/>
            <a:ext cx="678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Рисовали </a:t>
            </a:r>
            <a:r>
              <a:rPr lang="ru-RU" b="1" i="1" dirty="0" smtClean="0"/>
              <a:t>рисунки, </a:t>
            </a:r>
            <a:r>
              <a:rPr lang="ru-RU" b="1" i="1" dirty="0" smtClean="0"/>
              <a:t>оформили стенгазету и выставку «</a:t>
            </a:r>
            <a:r>
              <a:rPr lang="ru-RU" b="1" i="1" smtClean="0"/>
              <a:t>Мы наследники </a:t>
            </a:r>
            <a:r>
              <a:rPr lang="ru-RU" b="1" i="1" smtClean="0"/>
              <a:t>Победы</a:t>
            </a:r>
            <a:r>
              <a:rPr lang="ru-RU" b="1" i="1" dirty="0" smtClean="0"/>
              <a:t>», вспоминали всех тех, кто ценой собственной жизни одержал победу над </a:t>
            </a:r>
            <a:r>
              <a:rPr lang="ru-RU" b="1" i="1" dirty="0" smtClean="0"/>
              <a:t>фашизмом. </a:t>
            </a:r>
          </a:p>
        </p:txBody>
      </p:sp>
      <p:pic>
        <p:nvPicPr>
          <p:cNvPr id="4" name="Рисунок 3" descr="стенг9ма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285992"/>
            <a:ext cx="4286248" cy="3532762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рисунки 9м.jpg"/>
          <p:cNvPicPr>
            <a:picLocks noChangeAspect="1"/>
          </p:cNvPicPr>
          <p:nvPr/>
        </p:nvPicPr>
        <p:blipFill>
          <a:blip r:embed="rId3"/>
          <a:srcRect l="7852" t="13542" r="3637" b="3125"/>
          <a:stretch>
            <a:fillRect/>
          </a:stretch>
        </p:blipFill>
        <p:spPr>
          <a:xfrm>
            <a:off x="5357818" y="1571612"/>
            <a:ext cx="3357586" cy="3286148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285728"/>
            <a:ext cx="735811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Возложили цветы на место, где в годы Великой  Отечественной войны фашисты проводили массовые  казни.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429264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Мы надеемся, что вы никогда не забудете подвига нашего народа во имя мира на земле! Что вы всегда будете любить и защищать нашу Родину</a:t>
            </a:r>
            <a:r>
              <a:rPr lang="ru-RU" sz="2400" b="1" i="1" dirty="0" smtClean="0">
                <a:solidFill>
                  <a:srgbClr val="FF0000"/>
                </a:solidFill>
              </a:rPr>
              <a:t>!!!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возл.jpg"/>
          <p:cNvPicPr>
            <a:picLocks noChangeAspect="1"/>
          </p:cNvPicPr>
          <p:nvPr/>
        </p:nvPicPr>
        <p:blipFill>
          <a:blip r:embed="rId2"/>
          <a:srcRect b="8333"/>
          <a:stretch>
            <a:fillRect/>
          </a:stretch>
        </p:blipFill>
        <p:spPr>
          <a:xfrm>
            <a:off x="428596" y="3000372"/>
            <a:ext cx="2571768" cy="2357454"/>
          </a:xfrm>
          <a:prstGeom prst="roundRect">
            <a:avLst/>
          </a:prstGeom>
        </p:spPr>
      </p:pic>
      <p:pic>
        <p:nvPicPr>
          <p:cNvPr id="7" name="Рисунок 6" descr="возложени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43174" y="1071546"/>
            <a:ext cx="2143140" cy="2571768"/>
          </a:xfrm>
          <a:prstGeom prst="roundRect">
            <a:avLst/>
          </a:prstGeom>
        </p:spPr>
      </p:pic>
      <p:pic>
        <p:nvPicPr>
          <p:cNvPr id="9" name="Рисунок 8" descr="цветы к памятнику.jpg"/>
          <p:cNvPicPr>
            <a:picLocks noChangeAspect="1"/>
          </p:cNvPicPr>
          <p:nvPr/>
        </p:nvPicPr>
        <p:blipFill>
          <a:blip r:embed="rId4"/>
          <a:srcRect t="5208"/>
          <a:stretch>
            <a:fillRect/>
          </a:stretch>
        </p:blipFill>
        <p:spPr>
          <a:xfrm>
            <a:off x="6215074" y="928670"/>
            <a:ext cx="2571768" cy="2500330"/>
          </a:xfrm>
          <a:prstGeom prst="roundRect">
            <a:avLst/>
          </a:prstGeom>
        </p:spPr>
      </p:pic>
      <p:pic>
        <p:nvPicPr>
          <p:cNvPr id="6" name="Рисунок 5" descr="возл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57752" y="3071810"/>
            <a:ext cx="2000264" cy="2357454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153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МБДОУ д/скв № 8 "Теремок"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"Бежевый"</dc:title>
  <dc:subject>День Победы</dc:subject>
  <dc:creator>Алейник Н.В.</dc:creator>
  <cp:lastModifiedBy>Алексей</cp:lastModifiedBy>
  <cp:revision>15</cp:revision>
  <dcterms:created xsi:type="dcterms:W3CDTF">2015-01-29T08:01:15Z</dcterms:created>
  <dcterms:modified xsi:type="dcterms:W3CDTF">2019-05-10T15:57:01Z</dcterms:modified>
  <cp:category>презентация к празднику</cp:category>
</cp:coreProperties>
</file>