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звитие детей - Африканская саван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533" y="-136526"/>
            <a:ext cx="9326033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pril Art by Patricia Thompson"/>
          <p:cNvPicPr>
            <a:picLocks noChangeAspect="1" noChangeArrowheads="1"/>
          </p:cNvPicPr>
          <p:nvPr/>
        </p:nvPicPr>
        <p:blipFill>
          <a:blip r:embed="rId2" cstate="print"/>
          <a:srcRect b="5128"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Животный мир - Охота и рыбалка в России и за рубежом - Страница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ЖИВОТНЫЙ МИР НАШЕГО КРАЯ. РИСОВАНИЕ &quot;БОЛЬШИЕ И МАЛЕНЬКИЕ ЕЛИ&quot; - КОМПЛЕКСНЫЕ ЗАНЯТИЯ - РАЗВИВАЮЩИЕ ЗАНЯТИЯ В ДЕТСКОМ САДУ - Кат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36526"/>
            <a:ext cx="9144000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1999" y="152400"/>
          <a:ext cx="7620002" cy="6477000"/>
        </p:xfrm>
        <a:graphic>
          <a:graphicData uri="http://schemas.openxmlformats.org/drawingml/2006/table">
            <a:tbl>
              <a:tblPr/>
              <a:tblGrid>
                <a:gridCol w="2539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9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5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59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Рисунок 3" descr="Картинка Sleepy Cheetah Kenya Africa скачать бесплатно, без смс, без регистрации - тема для рабочего стола"/>
          <p:cNvPicPr/>
          <p:nvPr/>
        </p:nvPicPr>
        <p:blipFill>
          <a:blip r:embed="rId2" cstate="print"/>
          <a:srcRect l="9063" t="5778" r="12323"/>
          <a:stretch>
            <a:fillRect/>
          </a:stretch>
        </p:blipFill>
        <p:spPr bwMode="auto">
          <a:xfrm>
            <a:off x="3505200" y="2362200"/>
            <a:ext cx="224603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Животный мир Африки"/>
          <p:cNvPicPr/>
          <p:nvPr/>
        </p:nvPicPr>
        <p:blipFill>
          <a:blip r:embed="rId3" cstate="print"/>
          <a:srcRect t="13793"/>
          <a:stretch>
            <a:fillRect/>
          </a:stretch>
        </p:blipFill>
        <p:spPr bwMode="auto">
          <a:xfrm>
            <a:off x="1066800" y="228600"/>
            <a:ext cx="202747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age Source - Wild Africa"/>
          <p:cNvPicPr/>
          <p:nvPr/>
        </p:nvPicPr>
        <p:blipFill>
          <a:blip r:embed="rId4" cstate="print"/>
          <a:srcRect l="12865" t="10929" r="14572" b="7104"/>
          <a:stretch>
            <a:fillRect/>
          </a:stretch>
        </p:blipFill>
        <p:spPr bwMode="auto">
          <a:xfrm>
            <a:off x="6019800" y="4648200"/>
            <a:ext cx="2144409" cy="186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Zabinok: Взгляд из Забайкалья"/>
          <p:cNvPicPr/>
          <p:nvPr/>
        </p:nvPicPr>
        <p:blipFill>
          <a:blip r:embed="rId5" cstate="print"/>
          <a:srcRect l="24394" t="8134" r="9116" b="24880"/>
          <a:stretch>
            <a:fillRect/>
          </a:stretch>
        </p:blipFill>
        <p:spPr bwMode="auto">
          <a:xfrm>
            <a:off x="914400" y="2514600"/>
            <a:ext cx="2274305" cy="181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Обезьянка, Африка Full HD обои, картинки и фото смотрите и к…"/>
          <p:cNvPicPr/>
          <p:nvPr/>
        </p:nvPicPr>
        <p:blipFill>
          <a:blip r:embed="rId6" cstate="print"/>
          <a:srcRect l="23314" t="23899" r="13773"/>
          <a:stretch>
            <a:fillRect/>
          </a:stretch>
        </p:blipFill>
        <p:spPr bwMode="auto">
          <a:xfrm>
            <a:off x="6096000" y="2438400"/>
            <a:ext cx="2119866" cy="190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рирода и животные &quot; Страница 368 &quot; ALLDAY - народный сайт о дизайне"/>
          <p:cNvPicPr/>
          <p:nvPr/>
        </p:nvPicPr>
        <p:blipFill>
          <a:blip r:embed="rId7" cstate="print"/>
          <a:srcRect l="4336" t="9547" r="20087" b="12649"/>
          <a:stretch>
            <a:fillRect/>
          </a:stretch>
        </p:blipFill>
        <p:spPr bwMode="auto">
          <a:xfrm>
            <a:off x="5943600" y="304800"/>
            <a:ext cx="2286000" cy="179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Животные и птицы. Фото. - мы любим животных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5200" y="4572000"/>
            <a:ext cx="2131459" cy="192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Фото - Африка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14400" y="4648200"/>
            <a:ext cx="2271433" cy="170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Pictures Images Find The Pelauts.Com"/>
          <p:cNvPicPr/>
          <p:nvPr/>
        </p:nvPicPr>
        <p:blipFill>
          <a:blip r:embed="rId10" cstate="print"/>
          <a:srcRect l="25624" t="3217" r="12467" b="4021"/>
          <a:stretch>
            <a:fillRect/>
          </a:stretch>
        </p:blipFill>
        <p:spPr bwMode="auto">
          <a:xfrm>
            <a:off x="3429000" y="304800"/>
            <a:ext cx="2286000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едактировать обои для скачивания африка, саванна, слоны, стадо бесплатно для рабочего стола - картинка 3513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73394" cy="6994525"/>
          </a:xfrm>
          <a:prstGeom prst="rect">
            <a:avLst/>
          </a:prstGeom>
          <a:noFill/>
        </p:spPr>
      </p:pic>
      <p:pic>
        <p:nvPicPr>
          <p:cNvPr id="3" name="Picture 2" descr="F:\средняя В (ОНР)\DSC00011.JPG"/>
          <p:cNvPicPr>
            <a:picLocks noChangeAspect="1" noChangeArrowheads="1"/>
          </p:cNvPicPr>
          <p:nvPr/>
        </p:nvPicPr>
        <p:blipFill>
          <a:blip r:embed="rId3" cstate="print"/>
          <a:srcRect t="22222" r="7500" b="18889"/>
          <a:stretch>
            <a:fillRect/>
          </a:stretch>
        </p:blipFill>
        <p:spPr bwMode="auto">
          <a:xfrm>
            <a:off x="609600" y="4343400"/>
            <a:ext cx="79248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привет!</dc:creator>
  <cp:lastModifiedBy>Home</cp:lastModifiedBy>
  <cp:revision>6</cp:revision>
  <dcterms:created xsi:type="dcterms:W3CDTF">2015-02-26T17:11:26Z</dcterms:created>
  <dcterms:modified xsi:type="dcterms:W3CDTF">2019-05-21T18:08:21Z</dcterms:modified>
</cp:coreProperties>
</file>