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8" r:id="rId4"/>
    <p:sldId id="263" r:id="rId5"/>
    <p:sldId id="264" r:id="rId6"/>
    <p:sldId id="265" r:id="rId7"/>
    <p:sldId id="266" r:id="rId8"/>
    <p:sldId id="259" r:id="rId9"/>
    <p:sldId id="257" r:id="rId10"/>
    <p:sldId id="260" r:id="rId11"/>
    <p:sldId id="267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7.xml"/><Relationship Id="rId7" Type="http://schemas.openxmlformats.org/officeDocument/2006/relationships/hyperlink" Target="http://smiles.33b.ru/smile.97872.html" TargetMode="External"/><Relationship Id="rId12" Type="http://schemas.openxmlformats.org/officeDocument/2006/relationships/image" Target="../media/image10.gif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7.png"/><Relationship Id="rId11" Type="http://schemas.openxmlformats.org/officeDocument/2006/relationships/hyperlink" Target="http://smiles.33b.ru/smile.80704.html" TargetMode="External"/><Relationship Id="rId5" Type="http://schemas.openxmlformats.org/officeDocument/2006/relationships/image" Target="../media/image6.gif"/><Relationship Id="rId10" Type="http://schemas.openxmlformats.org/officeDocument/2006/relationships/image" Target="../media/image9.gif"/><Relationship Id="rId4" Type="http://schemas.openxmlformats.org/officeDocument/2006/relationships/hyperlink" Target="http://smiles.33b.ru/smile.81026.html" TargetMode="External"/><Relationship Id="rId9" Type="http://schemas.openxmlformats.org/officeDocument/2006/relationships/hyperlink" Target="http://smiles.33b.ru/smile.11025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2877" y="577517"/>
            <a:ext cx="7766936" cy="477876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5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радостно проснулось,</a:t>
            </a:r>
          </a:p>
          <a:p>
            <a:pPr algn="l"/>
            <a:r>
              <a:rPr lang="ru-RU" sz="5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потянулось,</a:t>
            </a:r>
          </a:p>
          <a:p>
            <a:pPr algn="l"/>
            <a:r>
              <a:rPr lang="ru-RU" sz="5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Лучикам пора вставать</a:t>
            </a:r>
          </a:p>
          <a:p>
            <a:pPr algn="l"/>
            <a:r>
              <a:rPr lang="ru-RU" sz="5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урок наш начинать.</a:t>
            </a:r>
          </a:p>
          <a:p>
            <a:pPr algn="l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4002386"/>
            <a:ext cx="1564105" cy="1353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2131" y="2644077"/>
            <a:ext cx="4507847" cy="4012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23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254" y="0"/>
            <a:ext cx="8855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1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c9c8d3c192367c2f9fda774a25a1e48f-l&amp;n=1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27" y="0"/>
            <a:ext cx="8646694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371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991" y="-1"/>
            <a:ext cx="4356652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7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700" dirty="0" smtClean="0">
                <a:solidFill>
                  <a:schemeClr val="tx1"/>
                </a:solidFill>
              </a:rPr>
              <a:t>Нумерация чисел от 1 до 20.</a:t>
            </a:r>
            <a:endParaRPr lang="ru-RU" sz="77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731" y="180474"/>
            <a:ext cx="2462206" cy="2346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63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.pinimg.com/originals/c2/4e/b9/c24eb97fd7ef374d038f382860cebd2e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737" y="1"/>
            <a:ext cx="700237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735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137" y="609600"/>
            <a:ext cx="9400674" cy="1320800"/>
          </a:xfrm>
        </p:spPr>
        <p:txBody>
          <a:bodyPr>
            <a:noAutofit/>
          </a:bodyPr>
          <a:lstStyle/>
          <a:p>
            <a:r>
              <a:rPr lang="ru-RU" sz="11500" b="1" dirty="0" smtClean="0">
                <a:solidFill>
                  <a:schemeClr val="tx1"/>
                </a:solidFill>
              </a:rPr>
              <a:t/>
            </a:r>
            <a:br>
              <a:rPr lang="ru-RU" sz="11500" b="1" dirty="0" smtClean="0">
                <a:solidFill>
                  <a:schemeClr val="tx1"/>
                </a:solidFill>
              </a:rPr>
            </a:br>
            <a:r>
              <a:rPr lang="ru-RU" sz="11500" b="1" dirty="0" smtClean="0">
                <a:solidFill>
                  <a:schemeClr val="tx1"/>
                </a:solidFill>
              </a:rPr>
              <a:t>4+3-5+2+6+4</a:t>
            </a:r>
            <a:endParaRPr lang="ru-RU" sz="115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3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37937" y="609601"/>
            <a:ext cx="12689306" cy="5431762"/>
          </a:xfrm>
        </p:spPr>
        <p:txBody>
          <a:bodyPr>
            <a:normAutofit/>
          </a:bodyPr>
          <a:lstStyle/>
          <a:p>
            <a:endParaRPr lang="ru-RU" sz="12500" b="1" dirty="0" smtClean="0"/>
          </a:p>
          <a:p>
            <a:r>
              <a:rPr lang="ru-RU" sz="11000" b="1" dirty="0" smtClean="0"/>
              <a:t>10-3+2-3+4+10</a:t>
            </a:r>
            <a:endParaRPr lang="ru-RU" sz="11000" b="1" dirty="0"/>
          </a:p>
        </p:txBody>
      </p:sp>
    </p:spTree>
    <p:extLst>
      <p:ext uri="{BB962C8B-B14F-4D97-AF65-F5344CB8AC3E}">
        <p14:creationId xmlns:p14="http://schemas.microsoft.com/office/powerpoint/2010/main" val="351925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295" y="2160589"/>
            <a:ext cx="11165305" cy="3880773"/>
          </a:xfrm>
        </p:spPr>
        <p:txBody>
          <a:bodyPr>
            <a:normAutofit/>
          </a:bodyPr>
          <a:lstStyle/>
          <a:p>
            <a:r>
              <a:rPr lang="ru-RU" sz="10000" b="1" dirty="0" smtClean="0"/>
              <a:t>5+4-3+2-5+7+1</a:t>
            </a:r>
            <a:endParaRPr lang="ru-RU" sz="10000" b="1" dirty="0"/>
          </a:p>
        </p:txBody>
      </p:sp>
    </p:spTree>
    <p:extLst>
      <p:ext uri="{BB962C8B-B14F-4D97-AF65-F5344CB8AC3E}">
        <p14:creationId xmlns:p14="http://schemas.microsoft.com/office/powerpoint/2010/main" val="103103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700" b="1" dirty="0" smtClean="0">
                <a:solidFill>
                  <a:schemeClr val="tx1"/>
                </a:solidFill>
              </a:rPr>
              <a:t>10-2+1-4+5+7</a:t>
            </a:r>
            <a:endParaRPr lang="ru-RU" sz="77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https://ds04.infourok.ru/uploads/ex/00e5/00051d7c-96b262d7/hello_html_m59da19ab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75" y="0"/>
            <a:ext cx="732998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11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1" name="Picture 9" descr="50fa9609271314dbf1db96f3b7f4ef0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3613" y="4365626"/>
            <a:ext cx="1993900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9" name="Picture 37" descr="616b605d6a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3613" y="2708276"/>
            <a:ext cx="5689600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00814d960bce3fb6809b34c01327b649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2" y="549275"/>
            <a:ext cx="1284288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97c09fa0459e5fcc433e93f7ce4b3eac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3611564"/>
            <a:ext cx="1728788" cy="172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1704087f7398b7526373f1b6516a7e8e">
            <a:hlinkClick r:id="rId11"/>
          </p:cNvPr>
          <p:cNvPicPr>
            <a:picLocks noChangeAspect="1" noChangeArrowheads="1" noCrop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981075"/>
            <a:ext cx="1652588" cy="163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50fa9609271314dbf1db96f3b7f4ef0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1970088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7" name="Picture 15" descr="00814d960bce3fb6809b34c01327b649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668001" y="2060575"/>
            <a:ext cx="1476375" cy="129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0" name="Picture 28" descr="50fa9609271314dbf1db96f3b7f4ef0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564" y="1844676"/>
            <a:ext cx="2016125" cy="230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1" name="Picture 29" descr="50fa9609271314dbf1db96f3b7f4ef0b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11675" y="1052514"/>
            <a:ext cx="2393950" cy="302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35" name="Picture 43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69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3000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3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41" presetID="2" presetClass="exit" presetSubtype="3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3000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51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81481E-6 C 0.06892 -4.81481E-6 0.125 0.07477 0.125 0.16667 C 0.125 0.25857 0.06892 0.33334 4.44444E-6 0.33334 C -0.06893 0.33334 -0.125 0.25857 -0.125 0.16667 C -0.125 0.07477 -0.06893 -4.81481E-6 4.44444E-6 -4.81481E-6 Z " pathEditMode="relative" rAng="0" ptsTypes="fffff">
                                      <p:cBhvr>
                                        <p:cTn id="52" dur="2000" spd="-100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54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8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6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6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47000"/>
                            </p:stCondLst>
                            <p:childTnLst>
                              <p:par>
                                <p:cTn id="7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7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8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181</TotalTime>
  <Words>25</Words>
  <Application>Microsoft Office PowerPoint</Application>
  <PresentationFormat>Широкоэкранный</PresentationFormat>
  <Paragraphs>10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 4+3-5+2+6+4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Гульшахира</dc:creator>
  <cp:lastModifiedBy>Гульшахира</cp:lastModifiedBy>
  <cp:revision>13</cp:revision>
  <dcterms:created xsi:type="dcterms:W3CDTF">2019-02-27T11:25:15Z</dcterms:created>
  <dcterms:modified xsi:type="dcterms:W3CDTF">2019-03-04T11:45:17Z</dcterms:modified>
</cp:coreProperties>
</file>