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172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07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99432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943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89168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806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71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915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704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33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550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70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71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50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9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774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B641A-944F-42FD-A96F-CE23DB34CA9E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FC2E774-44BC-4D84-8591-0E3B1B071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85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12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1179" y="504038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нужна утренняя зарядка для школьников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7321" y="1264555"/>
            <a:ext cx="5021552" cy="511777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Ученые доказали, что зарядка ускоряет процесс пробуждения, улучшает общее состояние физического здоровья, укрепляет силы и добавляет уверенности. Особенно важной является утренняя зарядка для детей дошкольного и школьного возраста, скелет которых сформирован еще недостаточно прочно.</a:t>
            </a:r>
          </a:p>
          <a:p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5694" y="2550787"/>
            <a:ext cx="4130600" cy="306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18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настроить ребенка на утренние упражнения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6000" y="2068945"/>
            <a:ext cx="11176000" cy="377762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успешного начинания любого дела обязательно нужен соответствующий настрой. Дурной настрой обеспечит провал любых задумок и начинаний, даже самых простых и незначительных. И прежде всего, ребенку необходима правильная мотивация. Она может проявляться в виде сладостей, игрушек, разрешения посмотреть любимый фильм или мультик, погулять и т.д. при выборе мотивации нужно обратить внимание на предпочтения и увлечения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3146835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упражнений утренней зарядки для школьников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3153" y="2586182"/>
            <a:ext cx="6227884" cy="3778250"/>
          </a:xfrm>
        </p:spPr>
      </p:pic>
    </p:spTree>
    <p:extLst>
      <p:ext uri="{BB962C8B-B14F-4D97-AF65-F5344CB8AC3E}">
        <p14:creationId xmlns:p14="http://schemas.microsoft.com/office/powerpoint/2010/main" val="40064703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</TotalTime>
  <Words>127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Легкий дым</vt:lpstr>
      <vt:lpstr>Утренняя гимнастика </vt:lpstr>
      <vt:lpstr>Для чего нужна утренняя зарядка для школьников </vt:lpstr>
      <vt:lpstr>Как настроить ребенка на утренние упражнения </vt:lpstr>
      <vt:lpstr>Комплекс упражнений утренней зарядки для школьников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гимнастика</dc:title>
  <dc:creator>Windows User</dc:creator>
  <cp:lastModifiedBy>Windows User</cp:lastModifiedBy>
  <cp:revision>2</cp:revision>
  <dcterms:created xsi:type="dcterms:W3CDTF">2019-05-21T05:01:14Z</dcterms:created>
  <dcterms:modified xsi:type="dcterms:W3CDTF">2019-05-21T05:11:09Z</dcterms:modified>
</cp:coreProperties>
</file>