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unknown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82" r:id="rId3"/>
    <p:sldId id="281" r:id="rId4"/>
    <p:sldId id="262" r:id="rId5"/>
    <p:sldId id="264" r:id="rId6"/>
    <p:sldId id="256" r:id="rId7"/>
    <p:sldId id="280" r:id="rId8"/>
    <p:sldId id="266" r:id="rId9"/>
    <p:sldId id="265" r:id="rId10"/>
    <p:sldId id="258" r:id="rId11"/>
    <p:sldId id="268" r:id="rId12"/>
    <p:sldId id="269" r:id="rId13"/>
    <p:sldId id="270" r:id="rId14"/>
    <p:sldId id="278" r:id="rId15"/>
    <p:sldId id="274" r:id="rId16"/>
    <p:sldId id="279" r:id="rId17"/>
    <p:sldId id="276" r:id="rId18"/>
    <p:sldId id="261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аида" initials="С" lastIdx="2" clrIdx="0">
    <p:extLst>
      <p:ext uri="{19B8F6BF-5375-455C-9EA6-DF929625EA0E}">
        <p15:presenceInfo xmlns="" xmlns:p15="http://schemas.microsoft.com/office/powerpoint/2012/main" userId="Саид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306" autoAdjust="0"/>
  </p:normalViewPr>
  <p:slideViewPr>
    <p:cSldViewPr>
      <p:cViewPr varScale="1">
        <p:scale>
          <a:sx n="65" d="100"/>
          <a:sy n="65" d="100"/>
        </p:scale>
        <p:origin x="-1446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0EFD-79CA-4892-AC4A-3891AFB4575A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AA2DC-00DB-4AA5-850C-F6237EB3A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13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0EFD-79CA-4892-AC4A-3891AFB4575A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AA2DC-00DB-4AA5-850C-F6237EB3A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304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0EFD-79CA-4892-AC4A-3891AFB4575A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AA2DC-00DB-4AA5-850C-F6237EB3A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76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0EFD-79CA-4892-AC4A-3891AFB4575A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AA2DC-00DB-4AA5-850C-F6237EB3A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855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0EFD-79CA-4892-AC4A-3891AFB4575A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AA2DC-00DB-4AA5-850C-F6237EB3A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857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0EFD-79CA-4892-AC4A-3891AFB4575A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AA2DC-00DB-4AA5-850C-F6237EB3A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698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0EFD-79CA-4892-AC4A-3891AFB4575A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AA2DC-00DB-4AA5-850C-F6237EB3A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815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0EFD-79CA-4892-AC4A-3891AFB4575A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AA2DC-00DB-4AA5-850C-F6237EB3A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064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0EFD-79CA-4892-AC4A-3891AFB4575A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AA2DC-00DB-4AA5-850C-F6237EB3A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565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0EFD-79CA-4892-AC4A-3891AFB4575A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AA2DC-00DB-4AA5-850C-F6237EB3A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960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A0EFD-79CA-4892-AC4A-3891AFB4575A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AA2DC-00DB-4AA5-850C-F6237EB3A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043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A0EFD-79CA-4892-AC4A-3891AFB4575A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AA2DC-00DB-4AA5-850C-F6237EB3AB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856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4.png"/><Relationship Id="rId4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4.png"/><Relationship Id="rId4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4.png"/><Relationship Id="rId4" Type="http://schemas.openxmlformats.org/officeDocument/2006/relationships/image" Target="../media/image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4.png"/><Relationship Id="rId4" Type="http://schemas.openxmlformats.org/officeDocument/2006/relationships/image" Target="../media/image9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4.png"/><Relationship Id="rId4" Type="http://schemas.openxmlformats.org/officeDocument/2006/relationships/image" Target="../media/image2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3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22.gif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gif"/><Relationship Id="rId5" Type="http://schemas.openxmlformats.org/officeDocument/2006/relationships/image" Target="../media/image27.gif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gif"/><Relationship Id="rId5" Type="http://schemas.openxmlformats.org/officeDocument/2006/relationships/image" Target="../media/image2.gif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gif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.gif"/><Relationship Id="rId5" Type="http://schemas.openxmlformats.org/officeDocument/2006/relationships/image" Target="../media/image4.pn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gif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13.jpeg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13.jpeg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4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7.jpeg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Артём\Desktop\1267969312_56876587658-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7039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ртём\Desktop\Новая папка\0_afec9_911e712_orig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-194503"/>
            <a:ext cx="1447020" cy="1592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ртём\Desktop\Новая папка\1130391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0" y="-246216"/>
            <a:ext cx="2466976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ртём\Desktop\Новая папка\0_afec9_911e712_orig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8104" y="-77127"/>
            <a:ext cx="1233732" cy="135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6144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ртём\Desktop\0016-019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8280" y="-26487"/>
            <a:ext cx="9753600" cy="731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ртём\Desktop\Elma-Agaclar-8368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424" y="1113977"/>
            <a:ext cx="4392488" cy="5744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Артём\Desktop\source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974" y="836505"/>
            <a:ext cx="2300194" cy="230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Артём\Desktop\0_8d91b_8008a627_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617" y="3715226"/>
            <a:ext cx="1716285" cy="297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ртём\Desktop\5bd7daf5b9186166c32f4ffe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2709411"/>
            <a:ext cx="1415345" cy="141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12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ртём\Desktop\0016-019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8280" y="-26487"/>
            <a:ext cx="9753600" cy="731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ртём\Desktop\Elma-Agaclar-8368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424" y="1113977"/>
            <a:ext cx="4392488" cy="5744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Артём\Desktop\source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974" y="836505"/>
            <a:ext cx="2300194" cy="230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Артём\Desktop\0_8d91b_8008a627_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617" y="3715226"/>
            <a:ext cx="1716285" cy="297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Артём\Desktop\Новая папка\rot-i-gubi-animatsionnaya-kartinka-0023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825" y="3122968"/>
            <a:ext cx="1687936" cy="118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82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ртём\Desktop\0016-019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8280" y="-26487"/>
            <a:ext cx="9753600" cy="731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ртём\Desktop\Elma-Agaclar-8368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424" y="1113977"/>
            <a:ext cx="4392488" cy="5744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Артём\Desktop\source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974" y="836505"/>
            <a:ext cx="2300194" cy="230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Артём\Desktop\0_8d91b_8008a627_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617" y="3715226"/>
            <a:ext cx="1716285" cy="297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ртём\Desktop\5bd7daf5b9186166c32f4ffe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2709411"/>
            <a:ext cx="1415345" cy="141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13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ртём\Desktop\0016-019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8280" y="-26487"/>
            <a:ext cx="9753600" cy="731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ртём\Desktop\Elma-Agaclar-8368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424" y="1113977"/>
            <a:ext cx="4392488" cy="5744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Артём\Desktop\source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974" y="836505"/>
            <a:ext cx="2300194" cy="230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Артём\Desktop\0_8d91b_8008a627_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617" y="3715226"/>
            <a:ext cx="1716285" cy="297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Артём\Desktop\Новая папка\rot-i-gubi-animatsionnaya-kartinka-0023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825" y="3122968"/>
            <a:ext cx="1687936" cy="118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577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ртём\Desktop\0024-031-Katilsja-kolobok-po-les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Артём\Desktop\ФЭМП\0_8d91b_8008a627_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022" y="1268760"/>
            <a:ext cx="2396752" cy="415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58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ртём\Desktop\0024-031-Katilsja-kolobok-po-les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Артём\Desktop\ФЭМП\acqua-gif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5987" y="-5858"/>
            <a:ext cx="4471637" cy="6707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Артём\Desktop\ФЭМП\4ib6GXRKT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47530"/>
            <a:ext cx="2790875" cy="1569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Артём\Desktop\ФЭМП\0_8d91b_8008a627_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022" y="1268760"/>
            <a:ext cx="2396752" cy="415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Артём\Desktop\ФЭМП\rot-i-gubi-animatsionnaya-kartinka-0023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836" y="2204864"/>
            <a:ext cx="1128725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462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ртём\Desktop\0024-031-Katilsja-kolobok-po-les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Артём\Desktop\ФЭМП\0_8d91b_8008a627_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022" y="1268760"/>
            <a:ext cx="2396752" cy="415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ртём\Desktop\93202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73303">
            <a:off x="-156334" y="2416003"/>
            <a:ext cx="3010484" cy="833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Артём\Desktop\93202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73303">
            <a:off x="122986" y="2801301"/>
            <a:ext cx="3010484" cy="833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218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ртём\Desktop\0024-031-Katilsja-kolobok-po-les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Артём\Desktop\ФЭМП\0_8d91b_8008a627_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022" y="1268760"/>
            <a:ext cx="2396752" cy="415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ртём\Desktop\93202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73303">
            <a:off x="-156334" y="2416003"/>
            <a:ext cx="3010484" cy="833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Артём\Desktop\93202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73303">
            <a:off x="122986" y="2801301"/>
            <a:ext cx="3010484" cy="833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ртём\Desktop\ФЭМП\acqua-gif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2946" y="-807259"/>
            <a:ext cx="5268424" cy="7665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ртём\Desktop\ФЭМП\rot-i-gubi-animatsionnaya-kartinka-0023.gif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032" y="2031279"/>
            <a:ext cx="826624" cy="58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ртём\Desktop\ФЭМП\4ib6GXRKT.gif"/>
          <p:cNvPicPr>
            <a:picLocks noChangeAspect="1" noChangeArrowheads="1" noCrop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266" y="754203"/>
            <a:ext cx="2371403" cy="1333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919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Артём\Desktop\med_1471918471_000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07" y="-5629"/>
            <a:ext cx="9151505" cy="6863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Артём\Desktop\0_8d91b_8008a627_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353280"/>
            <a:ext cx="1872208" cy="3248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ртём\Desktop\Новая папка\690899_locked_512x51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490081"/>
            <a:ext cx="1872208" cy="1875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ртём\Desktop\Новая папка\key_closeup_turn_300_clr_18491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794" y="3366374"/>
            <a:ext cx="1130356" cy="101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ртём\Desktop\Новая папка\15733143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469" y="1277220"/>
            <a:ext cx="1666106" cy="241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274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-1.48148E-6 C 0.01511 0.01713 0.03039 0.0338 0.04515 0.05162 C 0.054 0.06227 0.04966 0.06111 0.05643 0.07315 C 0.06824 0.09421 0.08282 0.11667 0.09688 0.13542 C 0.10956 0.15231 0.10053 0.13634 0.10973 0.15046 C 0.1132 0.15579 0.11563 0.1625 0.11945 0.16759 C 0.12275 0.17199 0.12917 0.17731 0.1323 0.18264 C 0.13612 0.18912 0.13994 0.19537 0.14358 0.20208 C 0.15053 0.21481 0.15296 0.22963 0.16129 0.24074 C 0.16181 0.24514 0.16199 0.24954 0.16303 0.2537 C 0.16372 0.25625 0.16563 0.25764 0.16615 0.26019 C 0.1672 0.26435 0.16702 0.26898 0.16772 0.27315 C 0.16806 0.27523 0.16893 0.27731 0.16945 0.2794 C 0.16824 0.31065 0.17084 0.35556 0.16129 0.38912 C 0.15695 0.40417 0.15904 0.38727 0.15643 0.40208 C 0.15522 0.40926 0.15504 0.41667 0.15331 0.42361 C 0.15226 0.42801 0.15001 0.43657 0.15001 0.43657 L 0.15487 0.42153 " pathEditMode="relative" ptsTypes="ffffffffffffffffAA">
                                      <p:cBhvr>
                                        <p:cTn id="2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ртём\Desktop\Новая папка\1267969312_56876587658-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4079" y="0"/>
            <a:ext cx="9753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ртём\Desktop\Новая папка\1573314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2721" y="3789040"/>
            <a:ext cx="1368648" cy="198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ртём\Desktop\Новая папка\15593145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1458" y="3146943"/>
            <a:ext cx="1585866" cy="2624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344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6.15527E-6 C 0.00087 0.03466 0.00138 0.06955 0.00261 0.10421 C 0.00313 0.11854 0.00244 0.16128 0.00539 0.14742 C 0.03021 0.0312 -0.00572 0.10606 0.01337 0.0684 C 0.02084 0.02889 0.0283 -0.01155 0.03768 -0.05036 C 0.04914 -0.03511 0.04879 -0.02449 0.054 -0.00369 C 0.06181 0.02819 0.06476 0.06193 0.07292 0.09358 C 0.06841 0.09474 0.06389 0.09774 0.05938 0.09705 C 0.05452 0.09636 0.05018 0.09266 0.04584 0.08989 C 0.0349 0.08295 0.02414 0.07556 0.01337 0.0684 C 0.00799 0.0647 -0.00277 0.05754 -0.00277 0.05754 C -0.01475 0.03328 -0.00052 0.05708 -0.01631 0.04321 C -0.01944 0.04044 -0.02118 0.0349 -0.02447 0.03235 C -0.02951 0.02866 -0.04062 0.02519 -0.04062 0.02519 C -0.06354 0.0044 -0.05069 0.01456 -0.07847 -0.00369 C -0.08211 -0.006 -0.08923 -0.01085 -0.08923 -0.01085 C -0.08836 0.0275 -0.08802 0.06586 -0.08663 0.10421 C -0.08628 0.11392 -0.08784 0.12501 -0.08385 0.13309 C -0.08211 0.13679 -0.07812 0.1287 -0.07569 0.12593 C -0.06996 0.11923 -0.06562 0.11045 -0.05954 0.10421 C -0.02135 0.06424 -0.05225 0.10537 -0.02447 0.07186 C -0.01597 0.0617 -0.00902 0.04899 8.88889E-6 0.03952 C 0.00816 0.0312 0.01858 0.02565 0.02431 0.01433 C 0.02605 0.01063 0.02761 0.00671 0.02969 0.00347 C 0.03386 -0.00277 0.04323 -0.01432 0.04323 -0.01432 " pathEditMode="relative" ptsTypes="ffffffffffffffffffffffffA">
                                      <p:cBhvr>
                                        <p:cTn id="6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36599E-6 C 0.0684 0.00508 0.12604 0.01039 0.19184 0.03234 C 0.16233 0.05915 0.1908 0.03604 0.10816 0.0432 C 0.09722 0.04413 0.08663 0.04875 0.0757 0.05037 C 0.04531 0.0603 0.01476 0.06146 -0.01632 0.06492 C -0.00764 0.05915 0.00261 0.05753 0.01077 0.05037 C 0.01354 0.04806 0.0158 0.04413 0.01893 0.0432 C 0.02691 0.04066 0.03507 0.04089 0.04323 0.03974 C 0.05417 0.03604 0.0625 0.03027 0.07292 0.02518 C 0.07899 0.02218 0.08559 0.02079 0.09184 0.01802 C 0.10417 0.00624 0.1132 -0.00462 0.12709 -0.01063 C 0.11302 -0.02473 0.0967 -0.02912 0.08108 -0.03951 C -0.0033 -0.03374 0.05625 -0.0409 -0.00278 -0.02865 C -0.00989 -0.02727 -0.01719 -0.02657 -0.0243 -0.02519 C -0.02882 -0.02426 -0.03785 -0.02149 -0.03785 -0.02149 " pathEditMode="relative" ptsTypes="ffffffffffffffA">
                                      <p:cBhvr>
                                        <p:cTn id="8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Артём\Desktop\1267969312_56876587658-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7039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ртём\Desktop\Новая папка\0_afec9_911e712_orig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-194503"/>
            <a:ext cx="1447020" cy="1592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ртём\Desktop\Новая папка\11303915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0" y="-246216"/>
            <a:ext cx="2466976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ртём\Desktop\Новая папка\0_afec9_911e712_orig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8104" y="-77127"/>
            <a:ext cx="1233732" cy="135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34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Артём\Desktop\1267969312_56876587658-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7039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Артём\Desktop\0_8d91b_8008a627_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591" y="2822073"/>
            <a:ext cx="2176029" cy="3775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Артём\Desktop\a926001b7424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005064"/>
            <a:ext cx="799982" cy="2050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ртём\Desktop\Новая папка\0_afec9_911e712_orig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-194503"/>
            <a:ext cx="1447020" cy="1592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ртём\Desktop\Новая папка\11303915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0" y="-246216"/>
            <a:ext cx="2466976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ртём\Desktop\Новая папка\0_afec9_911e712_orig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8104" y="-77127"/>
            <a:ext cx="1233732" cy="135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5352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Артём\Desktop\1267969312_56876587658-3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65" y="-194503"/>
            <a:ext cx="9143999" cy="7039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Артём\Desktop\0_8d91b_8008a627_M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591" y="2822073"/>
            <a:ext cx="2176029" cy="3775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ртём\Desktop\Новая папка\0_afec9_911e712_orig.gif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-194503"/>
            <a:ext cx="1447020" cy="1592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ртём\Desktop\Новая папка\11303915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0" y="-246216"/>
            <a:ext cx="2466976" cy="27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Артём\Desktop\Новая папка\0_afec9_911e712_orig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8104" y="-77127"/>
            <a:ext cx="1233732" cy="135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Для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24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90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ртём\Desktop\depositphotos_90617450-stock-illustration-amazing-forest-gla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87" y="-171400"/>
            <a:ext cx="9149688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ртём\Desktop\0002-008-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002" y="1981973"/>
            <a:ext cx="4893581" cy="437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Артём\Desktop\source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634" y="2720214"/>
            <a:ext cx="1417572" cy="141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Артём\Desktop\kombinaciya-eto-znachenie-slov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141" y="4684722"/>
            <a:ext cx="1562150" cy="1303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Артём\Desktop\0_8d91b_8008a627_M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826" y="2719023"/>
            <a:ext cx="1355432" cy="2351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56657" y="5025106"/>
            <a:ext cx="1223119" cy="3113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C:\Users\Артём\Desktop\5bd7daf5b9186166c32f4ffe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026" y="3565272"/>
            <a:ext cx="926907" cy="926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3384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ртём\Desktop\depositphotos_90617450-stock-illustration-amazing-forest-gla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87" y="-171400"/>
            <a:ext cx="9149688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ртём\Desktop\0002-008-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002" y="1981973"/>
            <a:ext cx="4893581" cy="437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Артём\Desktop\source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515" y="2681059"/>
            <a:ext cx="1417572" cy="141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Артём\Desktop\depositphotos_73711429-stock-illustration-cartoon-green-apple-tree-ful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420" y="4767453"/>
            <a:ext cx="1145028" cy="97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Артём\Desktop\kombinaciya-eto-znachenie-slov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696" y="4684722"/>
            <a:ext cx="1562150" cy="1303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Артём\Desktop\0_8d91b_8008a627_M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542" y="2333129"/>
            <a:ext cx="1355432" cy="2351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Артём\Desktop\Новая папка\rot-i-gubi-animatsionnaya-kartinka-0023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224" y="3602175"/>
            <a:ext cx="942710" cy="80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56657" y="5025106"/>
            <a:ext cx="1223119" cy="3113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6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ртём\Desktop\depositphotos_90617450-stock-illustration-amazing-forest-gla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87" y="-171400"/>
            <a:ext cx="9149688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ртём\Desktop\0002-008-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002" y="1981973"/>
            <a:ext cx="4893581" cy="437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Артём\Desktop\source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634" y="2720214"/>
            <a:ext cx="1417572" cy="141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Артём\Desktop\depositphotos_73711429-stock-illustration-cartoon-green-apple-tree-ful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420" y="4767453"/>
            <a:ext cx="1145028" cy="97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Артём\Desktop\kombinaciya-eto-znachenie-slov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696" y="4684722"/>
            <a:ext cx="1562150" cy="1303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Артём\Desktop\0_8d91b_8008a627_M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542" y="2333129"/>
            <a:ext cx="1355432" cy="2351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56657" y="5025106"/>
            <a:ext cx="1223119" cy="3113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Picture 3" descr="C:\Users\Артём\Desktop\5bd7daf5b9186166c32f4ffe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026" y="3565272"/>
            <a:ext cx="926907" cy="926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45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C:\Users\Артём\Desktop\kombinaciya-eto-znachenie-slov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76"/>
            <a:ext cx="9144000" cy="682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99592" y="638854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1</a:t>
            </a: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48264" y="1844113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0</a:t>
            </a:r>
            <a:endParaRPr lang="ru-RU" sz="5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948264" y="575842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@</a:t>
            </a:r>
            <a:endParaRPr lang="ru-RU" sz="5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985185" y="3140968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#</a:t>
            </a:r>
            <a:endParaRPr lang="ru-RU" sz="5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932040" y="3140968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9</a:t>
            </a:r>
            <a:endParaRPr lang="ru-RU" sz="5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892786" y="3140968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8</a:t>
            </a:r>
            <a:endParaRPr lang="ru-RU" sz="5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921986" y="1862990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/>
              <a:t>6</a:t>
            </a:r>
            <a:endParaRPr lang="ru-RU" sz="4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932040" y="618067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3</a:t>
            </a:r>
            <a:endParaRPr lang="ru-RU" sz="5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856293" y="1862990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5</a:t>
            </a:r>
            <a:endParaRPr lang="ru-RU" sz="5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843808" y="619977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2</a:t>
            </a:r>
            <a:endParaRPr lang="ru-RU" sz="5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920709" y="1862990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4</a:t>
            </a:r>
            <a:endParaRPr lang="ru-RU" sz="5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899592" y="3140968"/>
            <a:ext cx="1368152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7</a:t>
            </a:r>
            <a:endParaRPr lang="ru-RU" sz="5400" dirty="0"/>
          </a:p>
        </p:txBody>
      </p:sp>
      <p:pic>
        <p:nvPicPr>
          <p:cNvPr id="21" name="Picture 2" descr="C:\Users\Артём\Desktop\8b28dd8365188d84cb076cb084ea881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114" y="6365668"/>
            <a:ext cx="1403069" cy="1266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Users\Артём\Desktop\8b28dd8365188d84cb076cb084ea881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841" y="6224711"/>
            <a:ext cx="1403069" cy="1266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Артём\Desktop\8b28dd8365188d84cb076cb084ea881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790481"/>
            <a:ext cx="1403069" cy="1266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C:\Users\Артём\Desktop\8b28dd8365188d84cb076cb084ea881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465" y="5373216"/>
            <a:ext cx="1403069" cy="1266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289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C -0.01077 -0.01088 -0.02135 -0.02199 -0.03228 -0.03241 C -0.03732 -0.03704 -0.04427 -0.04236 -0.04827 -0.04746 C -0.05051 -0.05023 -0.05242 -0.05371 -0.05485 -0.05602 C -0.06007 -0.06088 -0.071 -0.06898 -0.071 -0.06898 C -0.07691 -0.08125 -0.08732 -0.08519 -0.09513 -0.09468 C -0.10781 -0.10996 -0.09983 -0.10533 -0.10955 -0.10972 C -0.11181 -0.11181 -0.11372 -0.11435 -0.11615 -0.11621 C -0.11858 -0.11806 -0.12188 -0.11829 -0.12413 -0.1206 C -0.13629 -0.13241 -0.11858 -0.12361 -0.13229 -0.1294 C -0.13438 -0.13125 -0.13646 -0.13357 -0.13872 -0.13565 C -0.14132 -0.13796 -0.14427 -0.13959 -0.1467 -0.14213 C -0.15677 -0.15209 -0.16511 -0.16459 -0.17743 -0.16991 C -0.18177 -0.1757 -0.19479 -0.19352 -0.19827 -0.19584 C -0.20608 -0.2007 -0.22691 -0.21852 -0.23229 -0.22593 C -0.23768 -0.2331 -0.24236 -0.24121 -0.24827 -0.24746 C -0.26059 -0.26042 -0.26337 -0.26088 -0.27101 -0.27546 C -0.27275 -0.27894 -0.27361 -0.28287 -0.2757 -0.28611 C -0.27969 -0.29236 -0.28872 -0.30324 -0.28872 -0.30324 C -0.2934 -0.31644 -0.30174 -0.32616 -0.30799 -0.33773 C -0.31563 -0.35162 -0.32292 -0.36621 -0.33229 -0.37871 C -0.33611 -0.39398 -0.3467 -0.41389 -0.35313 -0.42801 C -0.35712 -0.43681 -0.35799 -0.44514 -0.36129 -0.45394 C -0.36893 -0.47431 -0.37795 -0.49584 -0.39184 -0.50972 C -0.39288 -0.51343 -0.39375 -0.51713 -0.39514 -0.5206 C -0.39653 -0.52361 -0.39879 -0.52593 -0.4 -0.52917 C -0.40209 -0.53472 -0.40278 -0.54097 -0.40486 -0.5463 C -0.4165 -0.57523 -0.40851 -0.55139 -0.41771 -0.56783 C -0.42257 -0.57639 -0.4257 -0.58727 -0.43056 -0.59584 C -0.43195 -0.59838 -0.43403 -0.6 -0.43542 -0.60232 C -0.43889 -0.60787 -0.44202 -0.61366 -0.44514 -0.61945 C -0.45434 -0.63611 -0.46025 -0.65671 -0.47101 -0.67107 C -0.47535 -0.68264 -0.47969 -0.69398 -0.48386 -0.70556 C -0.48663 -0.71343 -0.49236 -0.71921 -0.49514 -0.72709 C -0.50156 -0.7456 -0.50486 -0.76389 -0.51615 -0.77871 C -0.51945 -0.7831 -0.52396 -0.78519 -0.52743 -0.78935 C -0.54705 -0.81227 -0.57136 -0.825 -0.5967 -0.83241 C -0.6059 -0.83171 -0.61511 -0.83264 -0.62413 -0.83009 C -0.62604 -0.82963 -0.62118 -0.82662 -0.61927 -0.82593 C -0.61459 -0.82431 -0.60486 -0.82384 -0.60486 -0.82384 L -0.61441 -0.83449 " pathEditMode="relative" ptsTypes="fffffffffffffffffffffffffffffffffffffffAA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59259E-6 C -0.00191 -0.01713 -0.00313 -0.03519 -0.00799 -0.05162 C -0.01997 -0.09167 -0.03646 -0.1301 -0.04514 -0.17199 C -0.05104 -0.2007 -0.05573 -0.22986 -0.06285 -0.2581 C -0.06789 -0.27824 -0.07483 -0.29792 -0.079 -0.31829 C -0.0915 -0.37917 -0.10452 -0.44074 -0.12257 -0.49885 C -0.12882 -0.51898 -0.13056 -0.54144 -0.13698 -0.56135 C -0.14045 -0.57246 -0.14445 -0.58264 -0.14827 -0.59352 C -0.154 -0.60996 -0.1566 -0.62755 -0.16771 -0.63866 C -0.17205 -0.66829 -0.16528 -0.63635 -0.17414 -0.65371 C -0.17535 -0.65625 -0.17431 -0.65996 -0.1757 -0.66227 C -0.18039 -0.67014 -0.19184 -0.6838 -0.19184 -0.6838 C -0.19427 -0.69375 -0.21354 -0.71922 -0.21441 -0.72037 C -0.22691 -0.73704 -0.2375 -0.75787 -0.25157 -0.77199 C -0.25938 -0.7882 -0.24931 -0.76922 -0.25955 -0.78287 C -0.26146 -0.78542 -0.2625 -0.78889 -0.26441 -0.79144 " pathEditMode="relative" ptsTypes="fffffffffffffffA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5.55556E-6 C -0.00747 -0.01295 -0.01719 -0.02939 -0.02587 -0.04096 C -0.0283 -0.04907 -0.02968 -0.05555 -0.03385 -0.06249 C -0.03629 -0.06643 -0.03975 -0.0692 -0.04202 -0.07314 C -0.05086 -0.08819 -0.05746 -0.10462 -0.0677 -0.11828 C -0.07118 -0.13101 -0.0743 -0.14027 -0.0823 -0.14837 C -0.08333 -0.15115 -0.08385 -0.15462 -0.08558 -0.15694 C -0.0868 -0.15856 -0.08907 -0.15763 -0.09027 -0.15925 C -0.09149 -0.16087 -0.09097 -0.16388 -0.09202 -0.16573 C -0.09322 -0.16782 -0.09532 -0.16851 -0.09688 -0.1699 C -0.104 -0.18657 -0.10868 -0.21041 -0.12101 -0.22152 C -0.12587 -0.2486 -0.13889 -0.27152 -0.15 -0.29467 C -0.16094 -0.31782 -0.17084 -0.3442 -0.18716 -0.36133 C -0.19011 -0.37383 -0.19532 -0.38842 -0.2033 -0.39582 C -0.20434 -0.3993 -0.20469 -0.40346 -0.20643 -0.40647 C -0.20764 -0.40856 -0.21025 -0.40856 -0.21129 -0.41087 C -0.21302 -0.41457 -0.21302 -0.41967 -0.21459 -0.4236 C -0.21823 -0.4324 -0.23247 -0.44953 -0.23559 -0.4537 C -0.24132 -0.4611 -0.24757 -0.46758 -0.2533 -0.47522 C -0.26771 -0.49444 -0.24236 -0.47615 -0.27587 -0.50763 C -0.27969 -0.5111 -0.28368 -0.51411 -0.28716 -0.51828 C -0.29809 -0.53101 -0.30226 -0.54235 -0.31615 -0.54837 C -0.32205 -0.55995 -0.33368 -0.56157 -0.34202 -0.5699 C -0.34688 -0.57476 -0.35278 -0.57846 -0.35643 -0.58495 C -0.35799 -0.58772 -0.35938 -0.59096 -0.36129 -0.59351 C -0.36875 -0.60346 -0.37969 -0.60555 -0.38872 -0.61087 C -0.39775 -0.6162 -0.4066 -0.62383 -0.41615 -0.628 C -0.42205 -0.63379 -0.43195 -0.64212 -0.43872 -0.64513 C -0.44757 -0.65393 -0.45886 -0.66203 -0.46945 -0.66666 C -0.47622 -0.67268 -0.48594 -0.68495 -0.49358 -0.68819 C -0.49514 -0.68957 -0.49705 -0.69073 -0.49844 -0.69258 C -0.49983 -0.69444 -0.50018 -0.69745 -0.50157 -0.69907 C -0.50973 -0.70879 -0.51719 -0.71295 -0.52743 -0.7162 C -0.53559 -0.72337 -0.54636 -0.73541 -0.55643 -0.73541 " pathEditMode="relative" ptsTypes="fffffffffffffffffffffffffffffffffA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96296E-6 L 0.00486 0.02592 C 0.00642 0.02014 0.01059 0.01458 0.00972 0.00856 C 0.00798 -0.00301 -0.00469 -0.0213 -0.00973 -0.03218 C -0.01945 -0.05324 -0.02917 -0.07546 -0.03559 -0.09884 C -0.04427 -0.13009 -0.05226 -0.16111 -0.06285 -0.19144 C -0.06684 -0.20278 -0.07118 -0.22222 -0.07743 -0.23218 C -0.08577 -0.2456 -0.08837 -0.25556 -0.09358 -0.27083 C -0.1007 -0.2912 -0.09879 -0.27292 -0.10643 -0.30324 C -0.10695 -0.30533 -0.11164 -0.32408 -0.11285 -0.32685 C -0.11563 -0.33287 -0.12049 -0.33727 -0.12257 -0.34398 C -0.12361 -0.34769 -0.125 -0.35116 -0.12587 -0.35486 C -0.12709 -0.35972 -0.12761 -0.36505 -0.129 -0.36991 C -0.13334 -0.38565 -0.13073 -0.37199 -0.13716 -0.38495 C -0.13924 -0.38889 -0.14063 -0.39352 -0.14202 -0.39792 C -0.14271 -0.4 -0.14271 -0.40232 -0.14358 -0.40417 C -0.15 -0.41806 -0.15747 -0.43357 -0.16615 -0.44514 C -0.16962 -0.45926 -0.17101 -0.45324 -0.17101 -0.47083 " pathEditMode="relative" ptsTypes="AffffffffffffffffA">
                                      <p:cBhvr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1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1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7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7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7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7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8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8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1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8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ртём\Desktop\depositphotos_90617450-stock-illustration-amazing-forest-gla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5700"/>
            <a:ext cx="9149688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ртём\Desktop\0002-008-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0409" y="1700808"/>
            <a:ext cx="4893581" cy="437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Артём\Desktop\source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293" y="2741146"/>
            <a:ext cx="1417572" cy="141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Артём\Desktop\depositphotos_73711429-stock-illustration-cartoon-green-apple-tree-full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155" y="4408549"/>
            <a:ext cx="1525420" cy="129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Артём\Desktop\0_8d91b_8008a627_M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542" y="2333129"/>
            <a:ext cx="1355432" cy="2351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Артём\Desktop\Новая папка\rot-i-gubi-animatsionnaya-kartinka-0023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625" y="3602175"/>
            <a:ext cx="942710" cy="80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865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</TotalTime>
  <Words>12</Words>
  <Application>Microsoft Office PowerPoint</Application>
  <PresentationFormat>Экран (4:3)</PresentationFormat>
  <Paragraphs>12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69</cp:revision>
  <dcterms:created xsi:type="dcterms:W3CDTF">2019-01-14T13:14:02Z</dcterms:created>
  <dcterms:modified xsi:type="dcterms:W3CDTF">2019-05-18T10:42:45Z</dcterms:modified>
</cp:coreProperties>
</file>