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90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68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847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027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9134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428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874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32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7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93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85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237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3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524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28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45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F42E8-C64A-4088-88FB-4BCF2D13B02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73BCC9-518A-4B6F-8F4B-6A6F409AC8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25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2510" y="257709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Информационно-коммуникативные технологии на уроках физической культуры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94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78980"/>
            <a:ext cx="10515600" cy="132556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Современные педагогические технологии, в частности, использование новых информационных технологий, Интернет-ресурсов позволяют учителю достичь максимальных результатов в решении таких задач, как: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44436"/>
            <a:ext cx="10515600" cy="4378037"/>
          </a:xfrm>
        </p:spPr>
        <p:txBody>
          <a:bodyPr numCol="1"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1. Интенсификация </a:t>
            </a:r>
            <a:r>
              <a:rPr lang="ru-RU" sz="6000" b="1" dirty="0">
                <a:solidFill>
                  <a:schemeClr val="tx1"/>
                </a:solidFill>
              </a:rPr>
              <a:t>всех уровней учебно-воспитательного процесса за счет применения средств современных информационных технологий</a:t>
            </a:r>
            <a:r>
              <a:rPr lang="ru-RU" sz="6000" b="1" dirty="0" smtClean="0">
                <a:solidFill>
                  <a:schemeClr val="tx1"/>
                </a:solidFill>
              </a:rPr>
              <a:t>:</a:t>
            </a: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– повышение эффективности и качества процесса обучения;</a:t>
            </a:r>
          </a:p>
          <a:p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– повышение активности познавательной деятельности</a:t>
            </a:r>
            <a:r>
              <a:rPr lang="ru-RU" sz="4000" dirty="0" smtClean="0">
                <a:solidFill>
                  <a:schemeClr val="tx1"/>
                </a:solidFill>
              </a:rPr>
              <a:t>;</a:t>
            </a: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– углубление </a:t>
            </a:r>
            <a:r>
              <a:rPr lang="ru-RU" sz="4000" dirty="0" err="1">
                <a:solidFill>
                  <a:schemeClr val="tx1"/>
                </a:solidFill>
              </a:rPr>
              <a:t>межпредметных</a:t>
            </a:r>
            <a:r>
              <a:rPr lang="ru-RU" sz="4000" dirty="0">
                <a:solidFill>
                  <a:schemeClr val="tx1"/>
                </a:solidFill>
              </a:rPr>
              <a:t> связей</a:t>
            </a:r>
            <a:r>
              <a:rPr lang="ru-RU" sz="4000" dirty="0" smtClean="0">
                <a:solidFill>
                  <a:schemeClr val="tx1"/>
                </a:solidFill>
              </a:rPr>
              <a:t>;</a:t>
            </a: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– увеличение объема и оптимизация поиска нужной информации</a:t>
            </a:r>
            <a:r>
              <a:rPr lang="ru-RU" sz="4000" dirty="0" smtClean="0">
                <a:solidFill>
                  <a:schemeClr val="tx1"/>
                </a:solidFill>
              </a:rPr>
              <a:t>;</a:t>
            </a: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>
                <a:solidFill>
                  <a:schemeClr val="tx1"/>
                </a:solidFill>
              </a:rPr>
              <a:t>– индивидуализация и дифференциация процесса обучения;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5239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400"/>
            <a:ext cx="10515600" cy="602456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2. Развитие </a:t>
            </a:r>
            <a:r>
              <a:rPr lang="ru-RU" sz="2800" b="1" dirty="0">
                <a:solidFill>
                  <a:schemeClr val="tx1"/>
                </a:solidFill>
              </a:rPr>
              <a:t>личности обучаемого, подготовка индивида к комфортной жизни в условиях информационного общества: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– </a:t>
            </a:r>
            <a:r>
              <a:rPr lang="ru-RU" sz="2200" dirty="0">
                <a:solidFill>
                  <a:schemeClr val="tx1"/>
                </a:solidFill>
              </a:rPr>
              <a:t>развитие коммуникативных способностей</a:t>
            </a:r>
            <a:r>
              <a:rPr lang="ru-RU" sz="2200" dirty="0" smtClean="0">
                <a:solidFill>
                  <a:schemeClr val="tx1"/>
                </a:solidFill>
              </a:rPr>
              <a:t>;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>
                <a:solidFill>
                  <a:schemeClr val="tx1"/>
                </a:solidFill>
              </a:rPr>
              <a:t>– </a:t>
            </a:r>
            <a:r>
              <a:rPr lang="ru-RU" sz="220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2200" dirty="0">
                <a:solidFill>
                  <a:schemeClr val="tx1"/>
                </a:solidFill>
              </a:rPr>
              <a:t>умений принимать оптимальное решение или предлагать варианты решения в сложной ситуации</a:t>
            </a:r>
            <a:r>
              <a:rPr lang="ru-RU" sz="2200" dirty="0" smtClean="0">
                <a:solidFill>
                  <a:schemeClr val="tx1"/>
                </a:solidFill>
              </a:rPr>
              <a:t>;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>
                <a:solidFill>
                  <a:schemeClr val="tx1"/>
                </a:solidFill>
              </a:rPr>
              <a:t>– эстетическое воспитание за счет использования компьютерной графики, технологии мультимедиа</a:t>
            </a:r>
            <a:r>
              <a:rPr lang="ru-RU" sz="2200" dirty="0" smtClean="0">
                <a:solidFill>
                  <a:schemeClr val="tx1"/>
                </a:solidFill>
              </a:rPr>
              <a:t>;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>
                <a:solidFill>
                  <a:schemeClr val="tx1"/>
                </a:solidFill>
              </a:rPr>
              <a:t>– формирование информационной культуры, умений осуществлять обработку информации</a:t>
            </a:r>
            <a:r>
              <a:rPr lang="ru-RU" sz="2200" dirty="0" smtClean="0">
                <a:solidFill>
                  <a:schemeClr val="tx1"/>
                </a:solidFill>
              </a:rPr>
              <a:t>;</a:t>
            </a:r>
            <a:r>
              <a:rPr lang="ru-RU" sz="2200" dirty="0">
                <a:solidFill>
                  <a:schemeClr val="tx1"/>
                </a:solidFill>
              </a:rPr>
              <a:t/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  <a:p>
            <a:r>
              <a:rPr lang="ru-RU" sz="2200" dirty="0">
                <a:solidFill>
                  <a:schemeClr val="tx1"/>
                </a:solidFill>
              </a:rPr>
              <a:t>– формирование умений осуществлять экспериментально–исследовательскую деятельность.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02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7927"/>
            <a:ext cx="10515600" cy="57890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3. Работа </a:t>
            </a:r>
            <a:r>
              <a:rPr lang="ru-RU" sz="3200" b="1" dirty="0">
                <a:solidFill>
                  <a:schemeClr val="tx1"/>
                </a:solidFill>
              </a:rPr>
              <a:t>на выполнение социального заказа общества: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– подготовка информационно грамотной личности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– подготовка пользователя компьютерными средствами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– осуществление </a:t>
            </a:r>
            <a:r>
              <a:rPr lang="ru-RU" sz="2400" dirty="0" err="1">
                <a:solidFill>
                  <a:schemeClr val="tx1"/>
                </a:solidFill>
              </a:rPr>
              <a:t>профориентационной</a:t>
            </a:r>
            <a:r>
              <a:rPr lang="ru-RU" sz="2400" dirty="0">
                <a:solidFill>
                  <a:schemeClr val="tx1"/>
                </a:solidFill>
              </a:rPr>
              <a:t> работы в области физической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2172818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5636"/>
            <a:ext cx="10515600" cy="5761327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Одним из приоритетных направлений работы учителей физической культуры является повышение качества образования через использование информационных технологий на уроках и внеклассных занятиях наряду с традиционными формами обучения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Следовательно, компьютерная поддержка позволяет вывести современный урок на качественно новый уровень, повысить статус учителя, использовать различные виды деятельности на уроке, эффективнее организовать контроль и учёт знаний учащихся. За использованием информационных технологий будущее. Рано или поздно использование компьютера в учебной деятельности станет массовым, обыденным явлением.</a:t>
            </a:r>
          </a:p>
        </p:txBody>
      </p:sp>
    </p:spTree>
    <p:extLst>
      <p:ext uri="{BB962C8B-B14F-4D97-AF65-F5344CB8AC3E}">
        <p14:creationId xmlns:p14="http://schemas.microsoft.com/office/powerpoint/2010/main" val="1795899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8545"/>
            <a:ext cx="10515600" cy="603841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3000" dirty="0" smtClean="0">
                <a:solidFill>
                  <a:schemeClr val="tx1"/>
                </a:solidFill>
              </a:rPr>
              <a:t>При </a:t>
            </a:r>
            <a:r>
              <a:rPr lang="ru-RU" sz="3000" dirty="0">
                <a:solidFill>
                  <a:schemeClr val="tx1"/>
                </a:solidFill>
              </a:rPr>
              <a:t>организации и проведении современного урока физкультуры необходимо использование ИКТ, что позволяет успешно совмещать не только физическую, но и умственную работу, развивать интеллектуальные и творческие способности школьника, расширять общий кругозор.</a:t>
            </a:r>
            <a:endParaRPr lang="ru-RU" sz="39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</a:rPr>
              <a:t>Используя </a:t>
            </a:r>
            <a:r>
              <a:rPr lang="ru-RU" sz="2400" dirty="0">
                <a:solidFill>
                  <a:schemeClr val="tx1"/>
                </a:solidFill>
              </a:rPr>
              <a:t>ИКТ, можно демонстрировать технические приемы выполнения упражнения и </a:t>
            </a:r>
            <a:r>
              <a:rPr lang="ru-RU" sz="2400" dirty="0" smtClean="0">
                <a:solidFill>
                  <a:schemeClr val="tx1"/>
                </a:solidFill>
              </a:rPr>
              <a:t>т.д.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С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помощью ИКТ можно проверить уровень теоретических знаний учащихся, причем с малыми затратами времени, например, тест, и сразу же ученик может обозревать результат </a:t>
            </a:r>
            <a:r>
              <a:rPr lang="ru-RU" sz="2400" dirty="0" smtClean="0">
                <a:solidFill>
                  <a:schemeClr val="tx1"/>
                </a:solidFill>
              </a:rPr>
              <a:t>тестирования.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  <a:r>
              <a:rPr lang="ru-RU" sz="2400" dirty="0" smtClean="0">
                <a:solidFill>
                  <a:schemeClr val="tx1"/>
                </a:solidFill>
              </a:rPr>
              <a:t>спользуя </a:t>
            </a:r>
            <a:r>
              <a:rPr lang="ru-RU" sz="2400" dirty="0">
                <a:solidFill>
                  <a:schemeClr val="tx1"/>
                </a:solidFill>
              </a:rPr>
              <a:t>ИКТ, учитель может легко проследить динамику развития физических способностей, если введет в программу все </a:t>
            </a:r>
            <a:r>
              <a:rPr lang="ru-RU" sz="2400" dirty="0" smtClean="0">
                <a:solidFill>
                  <a:schemeClr val="tx1"/>
                </a:solidFill>
              </a:rPr>
              <a:t>данные.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роектная деятельность.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  <a:r>
              <a:rPr lang="ru-RU" sz="2400" dirty="0" smtClean="0">
                <a:solidFill>
                  <a:schemeClr val="tx1"/>
                </a:solidFill>
              </a:rPr>
              <a:t>спользование </a:t>
            </a:r>
            <a:r>
              <a:rPr lang="ru-RU" sz="2400" dirty="0">
                <a:solidFill>
                  <a:schemeClr val="tx1"/>
                </a:solidFill>
              </a:rPr>
              <a:t>дистанционных форм обучения.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85236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</TotalTime>
  <Words>255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Информационно-коммуникативные технологии на уроках физической культуры</vt:lpstr>
      <vt:lpstr>Современные педагогические технологии, в частности, использование новых информационных технологий, Интернет-ресурсов позволяют учителю достичь максимальных результатов в решении таких задач, как: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Информационно-коммуникативные технологии на уроках физической культуры</dc:title>
  <dc:creator>Пользователь Windows</dc:creator>
  <cp:lastModifiedBy>Пользователь Windows</cp:lastModifiedBy>
  <cp:revision>2</cp:revision>
  <dcterms:created xsi:type="dcterms:W3CDTF">2019-05-21T11:37:50Z</dcterms:created>
  <dcterms:modified xsi:type="dcterms:W3CDTF">2019-05-21T11:52:33Z</dcterms:modified>
</cp:coreProperties>
</file>