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C7C23-614F-4DC3-BA0A-F2CEDA236F7E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C527D7-0B0E-490E-9ED5-67EAB99696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C7C23-614F-4DC3-BA0A-F2CEDA236F7E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527D7-0B0E-490E-9ED5-67EAB9969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C7C23-614F-4DC3-BA0A-F2CEDA236F7E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527D7-0B0E-490E-9ED5-67EAB9969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D0C7C23-614F-4DC3-BA0A-F2CEDA236F7E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2C527D7-0B0E-490E-9ED5-67EAB99696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C7C23-614F-4DC3-BA0A-F2CEDA236F7E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527D7-0B0E-490E-9ED5-67EAB99696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C7C23-614F-4DC3-BA0A-F2CEDA236F7E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527D7-0B0E-490E-9ED5-67EAB99696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527D7-0B0E-490E-9ED5-67EAB99696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C7C23-614F-4DC3-BA0A-F2CEDA236F7E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C7C23-614F-4DC3-BA0A-F2CEDA236F7E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527D7-0B0E-490E-9ED5-67EAB99696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C7C23-614F-4DC3-BA0A-F2CEDA236F7E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527D7-0B0E-490E-9ED5-67EAB9969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D0C7C23-614F-4DC3-BA0A-F2CEDA236F7E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2C527D7-0B0E-490E-9ED5-67EAB99696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C7C23-614F-4DC3-BA0A-F2CEDA236F7E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C527D7-0B0E-490E-9ED5-67EAB99696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D0C7C23-614F-4DC3-BA0A-F2CEDA236F7E}" type="datetimeFigureOut">
              <a:rPr lang="ru-RU" smtClean="0"/>
              <a:pPr/>
              <a:t>22.03.2017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2C527D7-0B0E-490E-9ED5-67EAB99696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2124" y="1844824"/>
            <a:ext cx="8480356" cy="468052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Мастер-класс на тему:</a:t>
            </a:r>
          </a:p>
          <a:p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«Артикуляционная гимнастика на уроках чтения и развития речи».</a:t>
            </a:r>
          </a:p>
          <a:p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Учитель-логопед: Ольга Александровна 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Дорожкина</a:t>
            </a:r>
            <a:endParaRPr lang="ru-RU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г.Дорогобуж</a:t>
            </a:r>
          </a:p>
          <a:p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2017</a:t>
            </a:r>
            <a:endParaRPr lang="ru-RU" sz="24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440159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МБУДО ДОРОГОБУЖСКИЙ ДОМ ДЕТСКОГО ТВОРЧЕСТВА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507288" cy="6264696"/>
          </a:xfrm>
        </p:spPr>
        <p:txBody>
          <a:bodyPr/>
          <a:lstStyle/>
          <a:p>
            <a:pPr algn="just">
              <a:buNone/>
            </a:pP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«Лошадка»: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улыбнуться, открыть рот и щелкать языком. Начинаем в медленном темпе, а затем убыстряемся.</a:t>
            </a:r>
          </a:p>
          <a:p>
            <a:pPr algn="just">
              <a:buNone/>
            </a:pP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«Вкусное варенье»: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улыбка, рот открыт и язык в форме чашечки, облизывать губу, сверху - вниз.</a:t>
            </a:r>
          </a:p>
          <a:p>
            <a:pPr algn="just">
              <a:buNone/>
            </a:pP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«Чистим зубки»: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улыбка, зубы обнажены. Провести язычком с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наружней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стороны зубов, имитируя чистящие движения.</a:t>
            </a:r>
            <a:endParaRPr lang="ru-RU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435280" cy="5688632"/>
          </a:xfr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Жил-был язычок, длинный-предлинный, вот такой. Широкий язык высунуть, расслабить, положить его на нижнюю губу, держать 10сек.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Он жил в своем домике-ротике, который открывался и закрывался, вот так. Губы нейтральные, как при произнесении звука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Широко открыть и закрыть рот 8раз.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домике были двери-губы и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заборчик-зубы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Когда двери и заборчик были закрыты, язык спокойно спал в домике-ротике. Сегодня язык спит за закрытым забором, а двери открываются и закрываются, вот так. Углы  рта оттянуты так, чтобы были видны передние зубы. Повторить 8 раз.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9208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Комплекс 1. Гласные звуки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435280" cy="6336704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гости к язычку пришел ослик и стал его звать: «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и-а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и-а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». Плавный переход от звука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 звуку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Повторить 8 раз.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5. Удивился ослик, что язык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спит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сказал: «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о-о-о-о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». Губы округлены, произносите утрированный звук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Повторить 8раз.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6. Мимо проезжал паровозик с длинной трубой. Решил он разбудить язык и загудел: «у-у-у». Губы в трубочку. Повторить 8 раз.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7. Стали ослик и паровозик язычок будить: «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иа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оу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ау,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уу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». Плавный переход от «и»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«а», от «о» к «у», от «а» к «у».. Так и не удалось им разбудить язычок.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175375"/>
            <a:ext cx="6480720" cy="5421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3610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 этап. Закрепление навыков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5" y="393719"/>
            <a:ext cx="7488833" cy="6249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42947"/>
            <a:ext cx="6624736" cy="6147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260648"/>
            <a:ext cx="3600399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260649"/>
            <a:ext cx="4248472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717032"/>
            <a:ext cx="360040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3429000"/>
            <a:ext cx="4248472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 –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развитие артикуляционной моторики.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доску крепится картинка тучки и капельки с артикуляционными упражнениями. Количество капелек от 2-5. Просим детей назвать упражнение и дети выполняют его под счет.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Игровое упражнение «Дождик»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70586"/>
          </a:xfrm>
        </p:spPr>
        <p:txBody>
          <a:bodyPr>
            <a:normAutofit/>
          </a:bodyPr>
          <a:lstStyle/>
          <a:p>
            <a:pPr algn="ctr"/>
            <a:r>
              <a:rPr lang="ru-RU" sz="49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Тестирование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Формирование правильного звукопроизношения у детей средствами артикуляционной гимнастики».</a:t>
            </a:r>
            <a:endParaRPr lang="ru-RU" sz="40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435280" cy="6048672"/>
          </a:xfrm>
        </p:spPr>
        <p:txBody>
          <a:bodyPr/>
          <a:lstStyle/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СПАСИБО ЗА ВНИМАНИЕ!!!!</a:t>
            </a:r>
            <a:endParaRPr lang="ru-RU" sz="4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88640"/>
            <a:ext cx="8229600" cy="5937523"/>
          </a:xfrm>
        </p:spPr>
        <p:txBody>
          <a:bodyPr/>
          <a:lstStyle/>
          <a:p>
            <a:pPr algn="just"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мастер-класса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познакомить учителей начальных классов с некоторыми упражнениями, применяемыми учителями-логопедами для устранения недостатков звукопроизношения, помочь овладеть практическими навыками проведения артикуляционной гимнастики.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План мастер-класса:</a:t>
            </a:r>
          </a:p>
          <a:p>
            <a:pPr algn="just"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 этап: Теоретическая часть.</a:t>
            </a:r>
          </a:p>
          <a:p>
            <a:pPr algn="just"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 этап: Практическая часть.</a:t>
            </a:r>
          </a:p>
          <a:p>
            <a:pPr algn="just"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 этап: Закрепление полученных навыков.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836712"/>
            <a:ext cx="8712968" cy="583264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Артикуляционная гимнастика –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это совокупность специальных упражнений, направленных на укрепление мышц артикуляционного аппарата, развитие силы, подвижности и 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дифференцированности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движений органов, участвующих в речевом процессе. </a:t>
            </a:r>
          </a:p>
          <a:p>
            <a:pPr algn="just">
              <a:buNone/>
            </a:pPr>
            <a:r>
              <a:rPr lang="ru-RU" sz="28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 артикуляционной гимнастики: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выработка полноценных движений и определенных положений органов артикуляционного аппарата, умение объединять простые движения в сложные, необходимые для правильного произнесения звуков.</a:t>
            </a:r>
            <a:endParaRPr lang="ru-RU" sz="28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>
            <a:normAutofit/>
          </a:bodyPr>
          <a:lstStyle/>
          <a:p>
            <a:pPr algn="just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этап. Теоретическая часть.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Виды артикуляционных упражнений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80304" y="1196752"/>
            <a:ext cx="4315496" cy="4929411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Статические упражнения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это упражнения, направленные на то, чтобы ребенок научился удерживать артикуляционную позицию 5-10сек. («Лопатка», «Чашечка», «Горочка»).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99992" y="1196752"/>
            <a:ext cx="4392488" cy="4929411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Динамические упражнения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это упражнения, которые вырабатывают подвижность языка и губ, их координацию и переключаемость («Часики», «Качели», «Лошадка», «Чистим зубки»).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052736"/>
            <a:ext cx="8640960" cy="5472608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Артикуляционная работа выполняется сидя.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Размещать детей надо так, чтобы все они видели лицо педагога.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Педагог должен следить за качеством выполнения ребенком движений.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Проводить их лучше эмоционально в игровой форме.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Инструкцию давать поэтапно.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следует предлагать детям больше 2-3 упражнений за раз. Дается 1 упражнение новое и 2 старых.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 отборе артикуляционной гимнастики  нужно идти от простых упражнений к сложным.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Организация работы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507288" cy="5865515"/>
          </a:xfrm>
        </p:spPr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 отборе артикуляционной гимнастики  нужно идти от простых упражнений к сложным.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Сначала упражнения выполняются в медленном темпе.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Проводить артикуляционную гимнастику нужно регулярно, на каждом уроке обучения, чтобы вырабатываемые у детей навыки закреплялись.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435280" cy="56166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Упражнения для губ и щек.</a:t>
            </a:r>
          </a:p>
          <a:p>
            <a:pPr algn="just">
              <a:buNone/>
            </a:pP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«Лягушка»: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удерживание губ в улыбке, как бы беззвучно произнося звук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Передние верхние и нижние зубы обнажены.</a:t>
            </a:r>
          </a:p>
          <a:p>
            <a:pPr algn="ctr">
              <a:buNone/>
            </a:pP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Тянуть губы прямо к ушкам,</a:t>
            </a:r>
          </a:p>
          <a:p>
            <a:pPr algn="ctr">
              <a:buNone/>
            </a:pP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Очень нравится лягушкам.</a:t>
            </a:r>
          </a:p>
          <a:p>
            <a:pPr algn="just">
              <a:buNone/>
            </a:pP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«Слон»: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вытягивание губ вперед трубочкой, как бы беззвучно произнося звук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Подражаю я слону-</a:t>
            </a:r>
          </a:p>
          <a:p>
            <a:pPr algn="ctr">
              <a:buNone/>
            </a:pP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Губы хоботом тяну.</a:t>
            </a:r>
          </a:p>
          <a:p>
            <a:pPr algn="ctr">
              <a:buNone/>
            </a:pP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теперь их отпускаю</a:t>
            </a:r>
          </a:p>
          <a:p>
            <a:pPr algn="ctr">
              <a:buNone/>
            </a:pP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на место возвращаю.</a:t>
            </a: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>
            <a:normAutofit/>
          </a:bodyPr>
          <a:lstStyle/>
          <a:p>
            <a:pPr algn="just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этап. Практическая часть.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435280" cy="6120680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sz="28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«Лягушка – слон»: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чередование положений губ: улыбка – трубочка. Упражнение выполняется ритмично, под счет.</a:t>
            </a:r>
          </a:p>
          <a:p>
            <a:pPr algn="ctr">
              <a:buNone/>
            </a:pPr>
            <a:r>
              <a:rPr lang="ru-RU" sz="28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Свои губы прямо к ушкам растяну я, как лягушка.</a:t>
            </a:r>
          </a:p>
          <a:p>
            <a:pPr algn="ctr">
              <a:buNone/>
            </a:pPr>
            <a:r>
              <a:rPr lang="ru-RU" sz="28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теперь слоненок я, хоботок есть у меня. </a:t>
            </a:r>
          </a:p>
          <a:p>
            <a:pPr algn="just">
              <a:buNone/>
            </a:pP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Упражнения для языка.</a:t>
            </a:r>
          </a:p>
          <a:p>
            <a:pPr algn="just">
              <a:buNone/>
            </a:pPr>
            <a:r>
              <a:rPr lang="ru-RU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Статические</a:t>
            </a:r>
          </a:p>
          <a:p>
            <a:pPr algn="just">
              <a:buNone/>
            </a:pP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«Лопаточка»: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рот открыт, губы в улыбке. Язык на нижней губе удерживать 5-10сек. Если язычок не хочет расслабиться, можно похлопать его верхней губой, произнося «</a:t>
            </a:r>
            <a:r>
              <a:rPr lang="ru-RU" sz="2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пя-пя-пя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algn="ctr">
              <a:buNone/>
            </a:pP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Язычок широкий, гладкий, получается лопатка.</a:t>
            </a:r>
          </a:p>
          <a:p>
            <a:pPr algn="ctr">
              <a:buNone/>
            </a:pP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при этом я считаю: 1,2,3,4,5.</a:t>
            </a:r>
          </a:p>
          <a:p>
            <a:pPr algn="just">
              <a:buNone/>
            </a:pP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«Горка»: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рот открыт, губы в улыбке. Язык упирается в нижние зубы, спинка языка выгнута дугой, удерживать 5-10сек. Затем верхние передние зубы с легким нажимом проводят по спинке языка от середины к кончику языка.</a:t>
            </a:r>
            <a:endParaRPr lang="ru-RU" sz="2800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363272" cy="633670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Спинка язычка сейчас станет горочкой у нас.</a:t>
            </a:r>
          </a:p>
          <a:p>
            <a:pPr algn="ctr">
              <a:buNone/>
            </a:pPr>
            <a:r>
              <a:rPr lang="ru-RU" sz="28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Ну-ка горка, поднимись! Мы помчимся с горки вниз</a:t>
            </a:r>
          </a:p>
          <a:p>
            <a:pPr algn="ctr">
              <a:buNone/>
            </a:pPr>
            <a:r>
              <a:rPr lang="ru-RU" sz="28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Скатываются зубки с горочки.</a:t>
            </a:r>
          </a:p>
          <a:p>
            <a:pPr algn="just">
              <a:buNone/>
            </a:pPr>
            <a:r>
              <a:rPr lang="ru-RU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Динамические</a:t>
            </a:r>
          </a:p>
          <a:p>
            <a:pPr algn="just">
              <a:buNone/>
            </a:pP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«Качели»: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рот открыт, губы в улыбке. Ритмично меняем положение языка: кончик языка за верхними резцами, а затем за нижними. Двигается только язык.</a:t>
            </a:r>
          </a:p>
          <a:p>
            <a:pPr algn="ctr">
              <a:buNone/>
            </a:pP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качелях я качаюсь вверх, вниз, вверх, вниз.</a:t>
            </a:r>
          </a:p>
          <a:p>
            <a:pPr algn="ctr">
              <a:buNone/>
            </a:pP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все выше поднимаюсь вверх, вниз.</a:t>
            </a:r>
          </a:p>
          <a:p>
            <a:pPr algn="just">
              <a:buNone/>
            </a:pP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«Часики»: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рот открыт губы в улыбке. Кончик языка касается то левого, то правого угла рта. Под счет.</a:t>
            </a:r>
          </a:p>
          <a:p>
            <a:pPr algn="ctr">
              <a:buNone/>
            </a:pP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Тик – так, тик – так ходят часики вот так!</a:t>
            </a:r>
            <a:endParaRPr lang="ru-RU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232</TotalTime>
  <Words>933</Words>
  <Application>Microsoft Office PowerPoint</Application>
  <PresentationFormat>Экран (4:3)</PresentationFormat>
  <Paragraphs>80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Бумажная</vt:lpstr>
      <vt:lpstr>МБУДО ДОРОГОБУЖСКИЙ ДОМ ДЕТСКОГО ТВОРЧЕСТВА</vt:lpstr>
      <vt:lpstr>Слайд 2</vt:lpstr>
      <vt:lpstr>1 этап. Теоретическая часть.</vt:lpstr>
      <vt:lpstr>Виды артикуляционных упражнений</vt:lpstr>
      <vt:lpstr>Организация работы</vt:lpstr>
      <vt:lpstr>Слайд 6</vt:lpstr>
      <vt:lpstr>2 этап. Практическая часть.</vt:lpstr>
      <vt:lpstr>Слайд 8</vt:lpstr>
      <vt:lpstr>Слайд 9</vt:lpstr>
      <vt:lpstr>Слайд 10</vt:lpstr>
      <vt:lpstr>Комплекс 1. Гласные звуки</vt:lpstr>
      <vt:lpstr>Слайд 12</vt:lpstr>
      <vt:lpstr>3 этап. Закрепление навыков</vt:lpstr>
      <vt:lpstr>Слайд 14</vt:lpstr>
      <vt:lpstr>Слайд 15</vt:lpstr>
      <vt:lpstr>Слайд 16</vt:lpstr>
      <vt:lpstr>Игровое упражнение «Дождик»</vt:lpstr>
      <vt:lpstr>Тестирование  «Формирование правильного звукопроизношения у детей средствами артикуляционной гимнастики».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МБУДО ДОРОГОБУЖСКИЙ ДОМ ДЕТСКОГО ТВОРЧЕСТВА</dc:title>
  <dc:creator>Admin</dc:creator>
  <cp:lastModifiedBy>Admin</cp:lastModifiedBy>
  <cp:revision>25</cp:revision>
  <dcterms:created xsi:type="dcterms:W3CDTF">2017-03-13T17:10:10Z</dcterms:created>
  <dcterms:modified xsi:type="dcterms:W3CDTF">2017-03-22T17:49:33Z</dcterms:modified>
</cp:coreProperties>
</file>