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9" r:id="rId6"/>
    <p:sldId id="267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british-bulldo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kenguru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russkii-medvezhonok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nodog.r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mu.cerm.ru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496944" cy="2403699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Олимпиады для начальной школы 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489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820" y="2348880"/>
            <a:ext cx="8483980" cy="37772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Всероссийский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конкурс по английскому языку. К участию приглашаются все школьники, без какого-либо предварительного отбора.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Участникам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предлагается ответить на 60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вопросов, 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также пройти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Письменная часть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расчитана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 75 минут. Задания проверяют уровень знания грамматики, лексики, понимание речи.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2820" y="0"/>
            <a:ext cx="55446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spc="50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British </a:t>
            </a:r>
            <a:endParaRPr lang="ru-RU" sz="6600" b="1" spc="5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Bulldog</a:t>
            </a:r>
            <a:endParaRPr lang="ru-RU" sz="6600" b="1" spc="5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xn----dtbbfrrcuee3b.xn--p1ai/_mod_files/ce_images/news/bulldog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0"/>
            <a:ext cx="2784229" cy="267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4"/>
          <p:cNvSpPr>
            <a:spLocks noChangeArrowheads="1"/>
          </p:cNvSpPr>
          <p:nvPr/>
        </p:nvSpPr>
        <p:spPr bwMode="auto">
          <a:xfrm>
            <a:off x="0" y="580526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russian-kenguru.ru/</a:t>
            </a:r>
            <a:r>
              <a:rPr lang="en-US" sz="3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konkursy</a:t>
            </a:r>
            <a:r>
              <a:rPr lang="en-US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3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british</a:t>
            </a:r>
            <a:r>
              <a:rPr lang="en-US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-bulldog</a:t>
            </a:r>
            <a:r>
              <a:rPr lang="ru-RU" sz="2800" dirty="0">
                <a:latin typeface="Georgi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3981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024" y="2240607"/>
            <a:ext cx="9009976" cy="374441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Международный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математический конкурс-игра для школьников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Идея конкурса принадлежит австралийскому математику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педагогу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Питеру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Холлорану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придумал разделить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задания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категориям сложности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предложить 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форме теста с выбором ответов.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627879"/>
            <a:ext cx="3888432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Кенгуру</a:t>
            </a:r>
          </a:p>
        </p:txBody>
      </p:sp>
      <p:pic>
        <p:nvPicPr>
          <p:cNvPr id="5" name="Picture 2" descr="http://elhschool.ucoz.ru/2016/april/kenguru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29749"/>
            <a:ext cx="3168352" cy="230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80115" y="5877272"/>
            <a:ext cx="86693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russian-kenguru.ru/</a:t>
            </a:r>
            <a:r>
              <a:rPr lang="en-US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konkursy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kenguru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205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gigabaza.ru/images/16/30053/m28d1309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415" r="16089" b="14507"/>
          <a:stretch>
            <a:fillRect/>
          </a:stretch>
        </p:blipFill>
        <p:spPr bwMode="auto">
          <a:xfrm>
            <a:off x="6012160" y="87466"/>
            <a:ext cx="3248025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-108521" y="71977"/>
            <a:ext cx="73448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Русский медвежонок</a:t>
            </a:r>
            <a:endParaRPr lang="ru-RU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0" y="995307"/>
            <a:ext cx="648902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Международный конкурс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 языкознанию (в основном русскому)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среди школьников. 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Проводится с 2000 года.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Организаторами конкурса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выступают Центр дополнительного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образования одарённых школьников,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ООО «Слово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», ООО «Игра».</a:t>
            </a:r>
          </a:p>
        </p:txBody>
      </p:sp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-108521" y="4941168"/>
            <a:ext cx="92525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  <a:hlinkClick r:id="rId3"/>
              </a:rPr>
              <a:t>russian-kenguru.ru/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  <a:hlinkClick r:id="rId3"/>
              </a:rPr>
              <a:t>konkursy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  <a:hlinkClick r:id="rId3"/>
              </a:rPr>
              <a:t>russkii-medvezhonok</a:t>
            </a:r>
            <a:r>
              <a:rPr lang="ru-RU" sz="2400" dirty="0">
                <a:latin typeface="Franklin Gothic Dem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487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96136" y="12576"/>
            <a:ext cx="3347864" cy="19413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76672"/>
            <a:ext cx="554461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Золотое руно </a:t>
            </a:r>
            <a:endParaRPr lang="ru-RU" sz="6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0292" y="6047965"/>
            <a:ext cx="8229600" cy="63420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n-US" sz="52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http://runodog.ru/</a:t>
            </a:r>
            <a:endParaRPr lang="ru-RU" sz="5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060848"/>
            <a:ext cx="90364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Конкурс проводится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2003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года и ориентирован на учащихся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интересующихся вопросами истории мировой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художественной культуры. Ежегодно 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выбирается новая тема конкурса, а семейный 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формат конкурса позволяет участникам и их 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родителям получить новые знания и 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сформировать свое собственное представление </a:t>
            </a: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предложенной теме.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166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imn.chernyahovsk.ru/upload/main/bea/beac4eb6193728cad59eb6f05f62bd4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7140" y="46904"/>
            <a:ext cx="360997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15040" y="75488"/>
            <a:ext cx="4968552" cy="110799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ЭМУ</a:t>
            </a: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107504" y="1223749"/>
            <a:ext cx="568863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Мониторинговый дистанционный конкурс 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для учащихся 1-4 классов.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Проводится с 2008 года.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Включает четыре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раунда: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БЫСТРЫЙ, УМНЫЙ, СМЕЛЫЙ, ЛОВКИЙ.</a:t>
            </a:r>
          </a:p>
        </p:txBody>
      </p:sp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415040" y="5949950"/>
            <a:ext cx="79216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dirty="0">
                <a:latin typeface="Times New Roman" pitchFamily="18" charset="0"/>
                <a:cs typeface="Times New Roman" pitchFamily="18" charset="0"/>
                <a:hlinkClick r:id="rId3"/>
              </a:rPr>
              <a:t>emu.cerm.ru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83112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48" y="19650"/>
            <a:ext cx="49863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Бобер </a:t>
            </a:r>
            <a:endParaRPr lang="ru-RU" sz="6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ÐÐ°ÑÑÐ¸Ð½ÐºÐ¸ Ð¿Ð¾ Ð·Ð°Ð¿ÑÐ¾ÑÑ Ð¼ÐµÐ¶Ð´ÑÐ½Ð°ÑÐ¾Ð´Ð½ÑÐ¹ ÐºÐ¾Ð½ÐºÑÑÑ Ð±Ð¾Ð±ÐµÑ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168" y="0"/>
            <a:ext cx="3059832" cy="309460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6810" y="5843520"/>
            <a:ext cx="8820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u="sng" dirty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bebras.ru/bebras18/main/go/p</a:t>
            </a:r>
            <a:endParaRPr lang="ru-RU" sz="3600" b="1" u="sng" dirty="0">
              <a:solidFill>
                <a:srgbClr val="FF993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08305"/>
            <a:ext cx="62281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Международный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конкурс по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информатике. Конкурс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«Бобёр» – единственный конкурс по информатике, признанный мировым сообществом в качестве единого для всех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стран.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0103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199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Олимпиады для начальной школы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начальной школы </dc:title>
  <dc:creator>мария</dc:creator>
  <cp:lastModifiedBy>мария</cp:lastModifiedBy>
  <cp:revision>5</cp:revision>
  <dcterms:created xsi:type="dcterms:W3CDTF">2019-05-19T23:21:58Z</dcterms:created>
  <dcterms:modified xsi:type="dcterms:W3CDTF">2019-05-20T14:13:49Z</dcterms:modified>
</cp:coreProperties>
</file>