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3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4A89EE-72AA-4830-B83A-445420132B08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06B6A1A-FC9B-4BB6-BAA7-673CC5C398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leve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mu.cerm.r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syndychok-znaniy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covenok.ru/s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mega-talant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rm.kirov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mathkang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ginger-cat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kitendo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olimpiada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leve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476672"/>
            <a:ext cx="7054552" cy="223763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Олимпиады для учащихся начальной школы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3428504" cy="342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9189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476672"/>
            <a:ext cx="5739408" cy="1863080"/>
          </a:xfrm>
        </p:spPr>
        <p:txBody>
          <a:bodyPr>
            <a:normAutofit fontScale="90000"/>
          </a:bodyPr>
          <a:lstStyle/>
          <a:p>
            <a:pPr marL="274320" lvl="0" indent="-274320" algn="ctr">
              <a:spcBef>
                <a:spcPts val="600"/>
              </a:spcBef>
            </a:pPr>
            <a:r>
              <a:rPr lang="ru-RU" sz="36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Международная олимпиада по литературному чтению «</a:t>
            </a:r>
            <a:r>
              <a:rPr lang="ru-RU" sz="3600" b="1" cap="none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Знайка</a:t>
            </a:r>
            <a:r>
              <a:rPr lang="ru-RU" sz="36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r>
              <a:rPr lang="ru-RU" sz="24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8003232" cy="405306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Олимпиада по литературе позволит ученику углубиться в удивительный мир поэзии и прозы, прикоснуться к творчеству великих русских писателей. Задания олимпиады направлены на развитие творческих навыков детей и помогут привить ребёнку интерес к чтению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Clr>
                <a:srgbClr val="FE8637"/>
              </a:buClr>
              <a:buNone/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https://cleve.ru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040"/>
            <a:ext cx="3753236" cy="120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645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364181"/>
            <a:ext cx="6192688" cy="18406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Международный игровой конкурс по истории мировой культуры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492896"/>
            <a:ext cx="8147248" cy="34129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Золотое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Руно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– международный конкурс по истории мировой художественной культуры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который проводится на различные темы.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Например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2019 году тема конкурса была: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«Британский стиль». Содержание конкурса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было посвящено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влиянию достижений британской культуры на культуры других стран, в том числе и на российскую.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  <a:hlinkClick r:id="rId2"/>
            </a:endParaRPr>
          </a:p>
          <a:p>
            <a:pPr marL="0" indent="0" algn="ctr">
              <a:buNone/>
            </a:pPr>
            <a:endParaRPr lang="ru-RU" sz="32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  <a:hlinkClick r:id="rId2"/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  <a:hlinkClick r:id="rId2"/>
              </a:rPr>
              <a:t>http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  <a:hlinkClick r:id="rId2"/>
              </a:rPr>
              <a:t>://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  <a:hlinkClick r:id="rId2"/>
              </a:rPr>
              <a:t>runodog.ru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65" y="116632"/>
            <a:ext cx="2714035" cy="1638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6492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723527"/>
            <a:ext cx="4720952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Эрудит – марафон учащихся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348880"/>
            <a:ext cx="7992888" cy="37730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Метапредметный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конкурс-исследование.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позволяет оценить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результатов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образования. Конкурсы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пособия 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помогают подготовиться к оценке учебных достижений выпускников начальной школы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4400" dirty="0">
                <a:solidFill>
                  <a:prstClr val="black"/>
                </a:solidFill>
                <a:latin typeface="Georgia"/>
                <a:ea typeface="+mj-ea"/>
                <a:cs typeface="+mj-cs"/>
                <a:hlinkClick r:id="rId2"/>
              </a:rPr>
              <a:t>http://</a:t>
            </a:r>
            <a:r>
              <a:rPr lang="en-US" sz="4400" dirty="0" smtClean="0">
                <a:solidFill>
                  <a:prstClr val="black"/>
                </a:solidFill>
                <a:latin typeface="Georgia"/>
                <a:ea typeface="+mj-ea"/>
                <a:cs typeface="+mj-cs"/>
                <a:hlinkClick r:id="rId2"/>
              </a:rPr>
              <a:t>emu.cerm.ru</a:t>
            </a:r>
            <a:r>
              <a:rPr lang="ru-RU" sz="4400" dirty="0">
                <a:solidFill>
                  <a:prstClr val="black"/>
                </a:solidFill>
                <a:latin typeface="Georgia"/>
                <a:ea typeface="+mj-ea"/>
                <a:cs typeface="+mj-cs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6" y="-5680"/>
            <a:ext cx="3633964" cy="187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9383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548680"/>
            <a:ext cx="4864968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Всероссийские дистанционные мероприятия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64151" y="1772816"/>
            <a:ext cx="8604448" cy="487375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Тяга к знаниям всегда должна вознаграждаться. Если вы заметили у своего ребёнка увлечение каким-либо школьным предметом, то вам следует сделать на этом особый акцент. Вполне вероятно, что подобный интерес может в будущем стать любимым делом всей жизни ребёнка. Для того чтобы можно было развить навык ребёнка, были разработаны конкурсы и викторины для школьников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результате участия в данной олимпиаде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ребёнка появляются следующие возможности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проверить собственные силы;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почувствовать вкус к соревнованиям с равными соперниками;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получить новые знания;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завести новые знакомства среди сверстников с теми же интересами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  <a:hlinkClick r:id="rId2"/>
              </a:rPr>
              <a:t>https://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  <a:hlinkClick r:id="rId2"/>
              </a:rPr>
              <a:t>syndychok-znaniy.ru</a:t>
            </a:r>
            <a:r>
              <a:rPr lang="ru-RU" sz="4400" dirty="0">
                <a:solidFill>
                  <a:prstClr val="black"/>
                </a:solidFill>
                <a:latin typeface="Georgia"/>
                <a:ea typeface="+mj-ea"/>
                <a:cs typeface="+mj-cs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60648"/>
            <a:ext cx="4566374" cy="133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37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602710"/>
            <a:ext cx="6696744" cy="128215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Международная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метапредметная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олимпиада «Совёнок»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2060848"/>
            <a:ext cx="8352928" cy="43410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Какой цвет у буквы О, как изобразить пустоту или разгадать язык общения насекомых – в российских школах и школах ближнего зарубежья продолжают удивляться вопросам олимпиады «Совёнок» и ответам её участников. Уникальность олимпиады в том, что в ней много поисковых заданий. Мы не ставим перед собой цель просто протестировать ребенка. Наша олимпиада позволяет «подстегнуть» способности анализировать, обобщать и синтезировать информацию, а значит, всесторонне содействует развитию юного творца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FE8637"/>
              </a:buClr>
              <a:buNone/>
            </a:pP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https://www.covenok.ru/sov/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3" y="0"/>
            <a:ext cx="2116765" cy="20990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789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230882"/>
            <a:ext cx="6995120" cy="151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Олимпиада для начальной школы от ЦРТ «Мега-Талант»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780928"/>
            <a:ext cx="8229600" cy="32403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Задания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олимпиад разрабатывают методисты с опытом работы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школах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высших учебных заведениях. При составлении заданий учитывается содержание действующих учебных программ и требования ФГОС. Наши задания помогают обобщить материал школьной программы, развивают способность к аналитическому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логическому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мышлению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1600" dirty="0"/>
          </a:p>
          <a:p>
            <a:pPr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mega-talant.com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116632"/>
            <a:ext cx="2664296" cy="112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5897" y="298556"/>
            <a:ext cx="5873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Олимпиада «Русский медвежонок»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772816"/>
            <a:ext cx="8579296" cy="47994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/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Языкознание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кажется многим школьникам сводом сухих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скучных правил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Чтобы преодолеть это заблуждение, открыть детям красоту науки о языке, с 2000 года ежегодно проводится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международная игра-конкурс "Русский медвежонок - языкознание для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всех«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 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Игра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проводится прямо в школах, не требует от учителя особых усилий, а задания веселы, занимательны и в большинстве доступны не только "одаренным", но и самым обычным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детям.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Даже те участники, которые не слишком увлекаются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языкознанием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верно решают хотя бы несколько задач, и мало кто уходит обиженным.</a:t>
            </a:r>
            <a:r>
              <a:rPr lang="ru-RU" sz="1600" dirty="0"/>
              <a:t> 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 algn="ctr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  <a:hlinkClick r:id="rId2"/>
              </a:rPr>
              <a:t>www.rm.kirov.ru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2664296" cy="1506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3338"/>
            <a:ext cx="5729064" cy="13010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 «Кенгуру»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984248"/>
            <a:ext cx="8208912" cy="45410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Кенгуру», — это массовый международный математический конкурс-игра под девизом «Математика для всех».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Главная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цель конкурса — привлечь как можно больше ребят к решению математических задач, показать каждому школьнику, что обдумывание задачи может быть делом живым,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увлекательным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и даже веселым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Задания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конкурса составлены так, чтобы каждый ученик, даже тот, кто недолюбливает математику, а то и побаивается ее, нашел для себя интересные и доступные вопросы. Ведь главная цель этого соревнования — заинтересовать ребят, вселить в них уверенность в своих возможностях, а его девиз — «Математика для всех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mathkang.ru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"/>
            <a:ext cx="1835696" cy="182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5915" y="698408"/>
            <a:ext cx="6491064" cy="142873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Всероссийские дистанционные олимпиады для 1-4 классов «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Рыжий-Кот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636912"/>
            <a:ext cx="8208912" cy="27363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Образовательный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портал «Рыжий Кот» - это площадка, где собраны творческие конкурсы и олимпиады для детей любого возраста и круга интересов. </a:t>
            </a:r>
            <a:endParaRPr lang="ru-RU" sz="1600" dirty="0" smtClean="0"/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ginger-cat.ru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3059832" cy="1294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8316" y="404664"/>
            <a:ext cx="6141368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Олимпиада для начальных классов «Львёнок»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276872"/>
            <a:ext cx="8435280" cy="43799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Львёнок» — это всероссийский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метапредметный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интеллектуальный конкурс (дистанционная олимпиада) для учащихся начальной школы.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Участники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выполнят качественные иллюстрированные задания, смогут проявить себя в любом из увлекательных туров, получат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заполненные электронные сертификаты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 дипломы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1600" dirty="0"/>
          </a:p>
          <a:p>
            <a:pPr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www.kitendo.ru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633" y="164632"/>
            <a:ext cx="3254160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764704"/>
            <a:ext cx="5955432" cy="15030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Онлайн-олимпиада «Плюс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276872"/>
            <a:ext cx="8435280" cy="37730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/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Онлайн-олимпиада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математике «Плюс» проводится для учащихся начальных классов. Для участия достаточно иметь компьютер или планшет с современным браузером и выходом в сеть.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Задания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отличаются от типовых задач, даны в игровой форме и нацелены на развитие нестандартного мышления. Они не требуют углубленного знания школьной программы, учат мыслить шире привычных рамок, тренируют внимание, логику и пространственное воображение.</a:t>
            </a:r>
          </a:p>
          <a:p>
            <a:pPr algn="ctr">
              <a:buNone/>
            </a:pPr>
            <a:endParaRPr lang="ru-RU" sz="1600" dirty="0"/>
          </a:p>
          <a:p>
            <a:pPr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olimpiada.ru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886" y="248429"/>
            <a:ext cx="3552302" cy="1265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39952" y="260648"/>
            <a:ext cx="4824536" cy="2303959"/>
          </a:xfrm>
        </p:spPr>
        <p:txBody>
          <a:bodyPr>
            <a:normAutofit fontScale="90000"/>
          </a:bodyPr>
          <a:lstStyle/>
          <a:p>
            <a:pPr marL="274320" lvl="0" indent="-274320" algn="ctr">
              <a:spcBef>
                <a:spcPts val="600"/>
              </a:spcBef>
            </a:pPr>
            <a:r>
              <a:rPr lang="ru-RU" dirty="0"/>
              <a:t/>
            </a:r>
            <a:br>
              <a:rPr lang="ru-RU" dirty="0"/>
            </a:br>
            <a:r>
              <a:rPr lang="ru-RU" sz="36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Международная олимпиада по русскому языку «</a:t>
            </a:r>
            <a:r>
              <a:rPr lang="ru-RU" sz="3600" b="1" cap="none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Буквоежка</a:t>
            </a:r>
            <a:r>
              <a:rPr lang="ru-RU" sz="36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» </a:t>
            </a:r>
            <a:r>
              <a:rPr lang="ru-RU" sz="24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1" y="2852936"/>
            <a:ext cx="8604448" cy="37444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Данная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олимпиада покажет детям, насколько богат и разнообразен русский язык, и как интересно может быть его углубленное изучение. Задания из разных языковых разделов позволят ученикам проверить свою грамотность и научиться делать необычные упражнения по предмету, а также узнать множество новых фактов об особенностях русского языка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ctr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cleve.ru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16632"/>
            <a:ext cx="4283968" cy="1371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141</TotalTime>
  <Words>590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Олимпиады для учащихся начальной школы</vt:lpstr>
      <vt:lpstr>Международная метапредметная олимпиада «Совёнок»</vt:lpstr>
      <vt:lpstr>Олимпиада для начальной школы от ЦРТ «Мега-Талант» </vt:lpstr>
      <vt:lpstr>Олимпиада «Русский медвежонок»</vt:lpstr>
      <vt:lpstr>Конкурс «Кенгуру»</vt:lpstr>
      <vt:lpstr>Всероссийские дистанционные олимпиады для 1-4 классов «Рыжий-Кот» </vt:lpstr>
      <vt:lpstr>Олимпиада для начальных классов «Львёнок» </vt:lpstr>
      <vt:lpstr>Онлайн-олимпиада «Плюс» </vt:lpstr>
      <vt:lpstr> Международная олимпиада по русскому языку «Буквоежка»  </vt:lpstr>
      <vt:lpstr>Международная олимпиада по литературному чтению «Знайка» </vt:lpstr>
      <vt:lpstr>Международный игровой конкурс по истории мировой культуры </vt:lpstr>
      <vt:lpstr>Эрудит – марафон учащихся</vt:lpstr>
      <vt:lpstr>Всероссийские дистанционные мероприятия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Международная метапредметная олимпиада «Совёнок»</dc:title>
  <dc:creator>0007</dc:creator>
  <cp:lastModifiedBy>Пользователь Windows</cp:lastModifiedBy>
  <cp:revision>28</cp:revision>
  <dcterms:created xsi:type="dcterms:W3CDTF">2019-05-21T14:39:58Z</dcterms:created>
  <dcterms:modified xsi:type="dcterms:W3CDTF">2019-05-21T18:47:06Z</dcterms:modified>
</cp:coreProperties>
</file>