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103632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800600"/>
            <a:ext cx="9144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1"/>
            <a:ext cx="103632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8601"/>
            <a:ext cx="103632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7424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6880" y="1574800"/>
            <a:ext cx="43891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70176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70176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0944" y="1572768"/>
            <a:ext cx="438912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0944" y="2259366"/>
            <a:ext cx="438912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600200"/>
            <a:ext cx="6815667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0200"/>
            <a:ext cx="4011084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001499" y="4846320"/>
            <a:ext cx="190501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12001169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5715000"/>
            <a:ext cx="108712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09600" y="4953000"/>
            <a:ext cx="108712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2001499" y="0"/>
            <a:ext cx="190501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718"/>
            <a:ext cx="77216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52601"/>
            <a:ext cx="1016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172201"/>
            <a:ext cx="4572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492876"/>
            <a:ext cx="4572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11189124" y="5824644"/>
            <a:ext cx="131572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001499" y="0"/>
            <a:ext cx="190501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2001499" y="1371600"/>
            <a:ext cx="190501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82600" y="2995613"/>
            <a:ext cx="11195050" cy="2116137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dirty="0" err="1">
                <a:latin typeface="Georgia" panose="02040502050405020303" pitchFamily="18" charset="0"/>
                <a:ea typeface="+mj-ea"/>
                <a:cs typeface="+mj-cs"/>
              </a:rPr>
              <a:t>Учебно</a:t>
            </a:r>
            <a:r>
              <a:rPr lang="ru-RU" sz="3600" dirty="0">
                <a:latin typeface="Georgia" panose="02040502050405020303" pitchFamily="18" charset="0"/>
                <a:ea typeface="+mj-ea"/>
                <a:cs typeface="+mj-cs"/>
              </a:rPr>
              <a:t> – методический комплекс</a:t>
            </a:r>
            <a:r>
              <a:rPr lang="ru-RU" sz="2400" dirty="0"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lang="ru-RU" sz="2400" dirty="0"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+mj-cs"/>
              </a:rPr>
              <a:t>«Перспективная начальная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2603500"/>
            <a:ext cx="11207750" cy="3416300"/>
          </a:xfrm>
        </p:spPr>
        <p:txBody>
          <a:bodyPr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связи: 2 часть русского языка включает в себя ряд словарей для использования на всех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предметах;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Занятия в форме заседания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клуба;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Задания направлены на самостоятельную деятельность ученика.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0702" y="2005623"/>
            <a:ext cx="11482388" cy="34163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  «Перспективная начальная школа» включает в себя следующие завершенные предметные линии учебников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70840" y="1736236"/>
            <a:ext cx="11917362" cy="4711700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Русский язык. 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Азбука. 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Агаркова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Н.Г.,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Агарков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Русский язык.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Н.А.,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Каленчук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М.Л.,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Малаховская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Литературное чтение.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 Автор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Математика. 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Автор: 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Информатика и ИКТ (2-4 классы).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 Авторы: 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Бененсон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Окружающий мир. 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  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Федотова О.Н.,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Трафимова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Г.В.,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Трафимов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Основы религиозных культур и светской этики (4 класс).  Основы духовно-нравственной культуры народов России. Основы светской этики.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Васильева Т.Д., Савченко К.В.,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Тюляева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Изобразительное искусство.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Кашекова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И.Э.,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Кашеков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Музыка.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Челышева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Технология.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Рагозина Т.М., Гринева А.А., Голованова И.Л.,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Мылова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Физическая культура.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Шишкина А.В., Алимпиева О.П.,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Брехов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Английский язык </a:t>
            </a:r>
            <a:r>
              <a:rPr lang="ru-RU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</a:t>
            </a:r>
            <a:r>
              <a:rPr lang="ru-RU" b="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Favourite</a:t>
            </a:r>
            <a:r>
              <a:rPr lang="ru-RU" b="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»</a:t>
            </a: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(2-4 классы). </a:t>
            </a:r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 Тер-Минасова С.Г.,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Узунова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Л.М., </a:t>
            </a:r>
            <a:r>
              <a:rPr lang="ru-RU" b="0" dirty="0" err="1" smtClean="0">
                <a:latin typeface="Times New Roman" pitchFamily="18" charset="0"/>
                <a:cs typeface="Times New Roman" pitchFamily="18" charset="0"/>
              </a:rPr>
              <a:t>Сухина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Е.И.</a:t>
            </a:r>
            <a:r>
              <a:rPr lang="ru-RU" dirty="0" smtClean="0">
                <a:latin typeface="Georgia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myslide.ru/documents_4/5304238a2c04d5148db1a88772526992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3" y="-37551"/>
            <a:ext cx="9968248" cy="670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655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0" y="809625"/>
            <a:ext cx="11220450" cy="13843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идея УМК «Перспективная начальная школа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: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>
          <a:xfrm>
            <a:off x="488950" y="2825750"/>
            <a:ext cx="11398250" cy="3405188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2800" dirty="0" smtClean="0">
                <a:latin typeface="Georgia" pitchFamily="18" charset="0"/>
              </a:rPr>
              <a:t>	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1950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Содержательные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316035" y="1872640"/>
            <a:ext cx="11730038" cy="4516437"/>
          </a:xfrm>
        </p:spPr>
        <p:txBody>
          <a:bodyPr>
            <a:norm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воспитание социально-психологической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мнение;</a:t>
            </a:r>
          </a:p>
          <a:p>
            <a:pPr algn="just"/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0" y="682625"/>
            <a:ext cx="11560175" cy="5940425"/>
          </a:xfrm>
        </p:spPr>
        <p:txBody>
          <a:bodyPr>
            <a:norm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воспитание физической культуры младшего школьника: осознание ценности здорового образа жизни, понимание вреда алкоголя и наркотиков, повышение осведомленности в разных областях физической культуры, обеспечение безопасности жизнедеятельности;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формирование эстетического сознания младших школьников и художественного вкуса: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людей; воспитание уважения к чужому мнению, развитие умений общаться в обществе и семье, знакомство с этическими нормами и их культурно-исторической обусловленностью, осознание их ценности и необходимости.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7513" y="1247775"/>
            <a:ext cx="11260137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принципы концепции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УМК «Перспективная начальная школа»</a:t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52683" y="1781420"/>
            <a:ext cx="11430000" cy="4205288"/>
          </a:xfrm>
        </p:spPr>
        <p:txBody>
          <a:bodyPr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 непрерывного общего развития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каждого ребенка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целостности картины мира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явлениями;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3" y="327025"/>
            <a:ext cx="117570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Принципы прочности и наглядности.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111950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Типические свойства УМК «Перспективная начальная школа»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155700" y="2798763"/>
            <a:ext cx="8824913" cy="34163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b="0" dirty="0" smtClean="0">
                <a:latin typeface="Georgia" pitchFamily="18" charset="0"/>
              </a:rPr>
              <a:t>Комплектность;</a:t>
            </a:r>
            <a:endParaRPr lang="ru-RU" sz="2800" b="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0" dirty="0" err="1" smtClean="0">
                <a:latin typeface="Georgia" pitchFamily="18" charset="0"/>
              </a:rPr>
              <a:t>Инструментальность</a:t>
            </a:r>
            <a:r>
              <a:rPr lang="ru-RU" sz="2800" b="0" dirty="0" smtClean="0">
                <a:latin typeface="Georgia" pitchFamily="18" charset="0"/>
              </a:rPr>
              <a:t>;</a:t>
            </a:r>
            <a:endParaRPr lang="ru-RU" sz="2800" b="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0" dirty="0" smtClean="0">
                <a:latin typeface="Georgia" pitchFamily="18" charset="0"/>
              </a:rPr>
              <a:t>Интерактивность;</a:t>
            </a:r>
            <a:endParaRPr lang="ru-RU" sz="2800" b="0" dirty="0" smtClean="0">
              <a:latin typeface="Georg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0" dirty="0" smtClean="0">
                <a:latin typeface="Georgia" pitchFamily="18" charset="0"/>
              </a:rPr>
              <a:t>Интеграция.</a:t>
            </a:r>
            <a:endParaRPr lang="ru-RU" sz="2800" b="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2077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04813" y="2029313"/>
            <a:ext cx="11390312" cy="3867150"/>
          </a:xfrm>
        </p:spPr>
        <p:txBody>
          <a:bodyPr/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аксимальное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размещение методического аппарата, включая организационные формы работы, в корпусе самого учебника;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спользование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единой системы условных обозначений во всем УМК;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истема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перекрестных взаимных ссылок между учебниками; 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спользование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единых сквозных героев (брата и сестры);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ошаговое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введение терминологии и мотивированное ее использование.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134</TotalTime>
  <Words>465</Words>
  <Application>Microsoft Office PowerPoint</Application>
  <PresentationFormat>Произвольный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Главная</vt:lpstr>
      <vt:lpstr>Презентация PowerPoint</vt:lpstr>
      <vt:lpstr>Презентация PowerPoint</vt:lpstr>
      <vt:lpstr>Основная идея УМК «Перспективная начальная школа» :</vt:lpstr>
      <vt:lpstr>Содержательные линии индивидуального развития:</vt:lpstr>
      <vt:lpstr>Презентация PowerPoint</vt:lpstr>
      <vt:lpstr>Основные принципы концепции  УМК «Перспективная начальная школа» </vt:lpstr>
      <vt:lpstr>Презентация PowerPoint</vt:lpstr>
      <vt:lpstr>Типические свойства УМК «Перспективная начальная школа» </vt:lpstr>
      <vt:lpstr>Отличительные особенности УМК  «Перспективная начальная школа»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ку</cp:lastModifiedBy>
  <cp:revision>15</cp:revision>
  <dcterms:created xsi:type="dcterms:W3CDTF">2016-10-11T22:10:11Z</dcterms:created>
  <dcterms:modified xsi:type="dcterms:W3CDTF">2019-05-21T11:33:58Z</dcterms:modified>
</cp:coreProperties>
</file>