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7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07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9943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943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916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06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1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91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0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3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550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7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0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9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77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5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плоскостопия у детей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12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179" y="504038"/>
            <a:ext cx="8911687" cy="128089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5470" y="757382"/>
            <a:ext cx="4622966" cy="5588000"/>
          </a:xfrm>
        </p:spPr>
        <p:txBody>
          <a:bodyPr>
            <a:normAutofit/>
          </a:bodyPr>
          <a:lstStyle/>
          <a:p>
            <a:r>
              <a:rPr lang="ru-RU" sz="2000" dirty="0"/>
              <a:t>Плоскостопие у детей разного возраста связано с ослаблением мышц и сухожилий стоп. Вследствие этого страдают суставы и связки, нарушается амортизация, которая необходима для правильного распределения массы тела и давления на ноги при хождении. Основную нагрузку во время движения принимают на себя кости пальцев, предплюсны и плюсны, которые участвуют в формировании правильного свода</a:t>
            </a:r>
            <a:endParaRPr lang="ru-RU" sz="20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405" y="2268297"/>
            <a:ext cx="5293014" cy="352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1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0889" y="411673"/>
            <a:ext cx="10144020" cy="1280890"/>
          </a:xfrm>
        </p:spPr>
        <p:txBody>
          <a:bodyPr>
            <a:normAutofit/>
          </a:bodyPr>
          <a:lstStyle/>
          <a:p>
            <a:r>
              <a:rPr lang="ru-RU" dirty="0"/>
              <a:t>Причины возникновения плоскостопия у детей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0" y="1459345"/>
            <a:ext cx="11176000" cy="3777622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Деформация свода стоп бывает врожденной как следствие наличия генетических аномалий и приобретенной. В первом случае болезнь ребенка сопровождается нарушениями в функционировании опорно-двигательного аппарата. Детское приобретенное плоскостопие — результат наличия: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 костей предплюсны и лодыжек, разрыва сухожилий и связок стоп;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Рахита — дефицита витамина D;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Паралича мышц стопы и голени;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Длительных статических нагрузок на ноги;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Избыточного веса;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Ношения неудобной и неудачно подобранной обуви.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835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Лечение и профилактика плоскостопия у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76048" y="1905000"/>
            <a:ext cx="5289407" cy="3777622"/>
          </a:xfrm>
        </p:spPr>
        <p:txBody>
          <a:bodyPr/>
          <a:lstStyle/>
          <a:p>
            <a:r>
              <a:rPr lang="ru-RU" dirty="0"/>
              <a:t>ЛФК, гимнастика </a:t>
            </a:r>
            <a:r>
              <a:rPr lang="ru-RU" dirty="0" smtClean="0"/>
              <a:t>и </a:t>
            </a:r>
            <a:r>
              <a:rPr lang="ru-RU" dirty="0"/>
              <a:t>массаж ног;</a:t>
            </a:r>
          </a:p>
          <a:p>
            <a:r>
              <a:rPr lang="ru-RU" dirty="0"/>
              <a:t>Мануальная терапия;</a:t>
            </a:r>
          </a:p>
          <a:p>
            <a:r>
              <a:rPr lang="ru-RU" dirty="0"/>
              <a:t>Физиотерапевтические процедуры — электрофорез, </a:t>
            </a:r>
            <a:r>
              <a:rPr lang="ru-RU" dirty="0" err="1"/>
              <a:t>магнитотерапия</a:t>
            </a:r>
            <a:r>
              <a:rPr lang="ru-RU" dirty="0"/>
              <a:t>, гидромассаж, ударно-волновая терапия и СМТ;</a:t>
            </a:r>
          </a:p>
          <a:p>
            <a:r>
              <a:rPr lang="ru-RU" dirty="0"/>
              <a:t>Иглоукалывание;</a:t>
            </a:r>
          </a:p>
          <a:p>
            <a:r>
              <a:rPr lang="ru-RU" dirty="0" err="1"/>
              <a:t>Герудотерапия</a:t>
            </a:r>
            <a:r>
              <a:rPr lang="ru-RU" dirty="0"/>
              <a:t>;</a:t>
            </a:r>
          </a:p>
          <a:p>
            <a:r>
              <a:rPr lang="ru-RU" dirty="0"/>
              <a:t>Прием контрастных ножных ванн, грязелечение.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455" y="2047946"/>
            <a:ext cx="5237595" cy="3491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4703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</TotalTime>
  <Words>180</Words>
  <Application>Microsoft Office PowerPoint</Application>
  <PresentationFormat>Широкоэкранный</PresentationFormat>
  <Paragraphs>18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Легкий дым</vt:lpstr>
      <vt:lpstr>Профилактика плоскостопия у детей</vt:lpstr>
      <vt:lpstr>Презентация PowerPoint</vt:lpstr>
      <vt:lpstr>Причины возникновения плоскостопия у детей</vt:lpstr>
      <vt:lpstr>Лечение и профилактика плоскостопия у детей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Windows User</dc:creator>
  <cp:lastModifiedBy>Windows User</cp:lastModifiedBy>
  <cp:revision>3</cp:revision>
  <dcterms:created xsi:type="dcterms:W3CDTF">2019-05-21T05:01:14Z</dcterms:created>
  <dcterms:modified xsi:type="dcterms:W3CDTF">2019-05-21T05:23:18Z</dcterms:modified>
</cp:coreProperties>
</file>