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70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79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94660"/>
  </p:normalViewPr>
  <p:slideViewPr>
    <p:cSldViewPr>
      <p:cViewPr varScale="1">
        <p:scale>
          <a:sx n="106" d="100"/>
          <a:sy n="106" d="100"/>
        </p:scale>
        <p:origin x="157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7F339-FCEE-4790-9B4E-CB9F1A7777D4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8F252-D271-49B8-B8AF-AFA690339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16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25E4B6-3932-4C50-B158-E7404BA4F6E4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236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89A541-ACF9-4B41-AF96-1BA2C2A0882C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3913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58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77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6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469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6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61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9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0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7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24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62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64096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учебного кабинета начальных классов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3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424" y="188640"/>
            <a:ext cx="7056784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Цель:</a:t>
            </a:r>
          </a:p>
          <a:p>
            <a:r>
              <a:rPr lang="ru-RU" sz="2400" dirty="0"/>
              <a:t> удовлетворение потребностей детей в привлекательном виде деятельности;</a:t>
            </a:r>
          </a:p>
          <a:p>
            <a:r>
              <a:rPr lang="ru-RU" sz="2400" dirty="0"/>
              <a:t> способствовать рациональному использованию свободного времени.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332656"/>
            <a:ext cx="192552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Игровая зона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860" y="2636912"/>
            <a:ext cx="4572396" cy="343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1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352928" cy="39330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декоративных цветов, желательно в отдельно отведенном месте;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 карты о цветах (название цветка, семейство и т.д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так же мы поместим аквариум. Для релаксации детей, а так же он научит детей ухаживать за животными.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692696"/>
            <a:ext cx="37214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Зеленая зона: </a:t>
            </a:r>
          </a:p>
        </p:txBody>
      </p:sp>
    </p:spTree>
    <p:extLst>
      <p:ext uri="{BB962C8B-B14F-4D97-AF65-F5344CB8AC3E}">
        <p14:creationId xmlns:p14="http://schemas.microsoft.com/office/powerpoint/2010/main" val="1930339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099" y="116632"/>
            <a:ext cx="7543800" cy="14507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Зелёная зона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281" y="1690689"/>
            <a:ext cx="5841437" cy="438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7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58092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44" y="633487"/>
            <a:ext cx="8988052" cy="2219449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содержать: раковину для мытья рук, санитарно-гигиенические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shkolaperway.ucoz.ru/_nw/4/736335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068959"/>
            <a:ext cx="3600400" cy="36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rhivurokov.ru/multiurok/a/0/e/a0e0a48c6f7eadb62fdce51824fea7790daba612/img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090912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45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997"/>
            <a:ext cx="7467600" cy="5089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зона: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496944" cy="2273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 Может представлять собой выставку детских поделок и рисунков. Создание данной зоны помогает ребёнку почувствовать свою значимость, повышает его самооценку.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376" y="3501008"/>
            <a:ext cx="4249280" cy="31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15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191822" cy="119166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кабинету начальных классов: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892480" cy="48245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рядами парт не менее 60 см, от столов до стены-50-70 см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парты до доски 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освещение.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состояние мебели.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должен отвечать всем санитарно-гигиеническим условиям, синтетическим и техническим требованиям.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82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712968" cy="4176464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7965" y="476672"/>
            <a:ext cx="9001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Предметно - развивающая среда </a:t>
            </a:r>
          </a:p>
        </p:txBody>
      </p:sp>
    </p:spTree>
    <p:extLst>
      <p:ext uri="{BB962C8B-B14F-4D97-AF65-F5344CB8AC3E}">
        <p14:creationId xmlns:p14="http://schemas.microsoft.com/office/powerpoint/2010/main" val="406086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767118" cy="273630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развивающей среды, способствующей гармоничному развитию и саморазвитию детей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476672"/>
            <a:ext cx="19759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Цель: </a:t>
            </a:r>
          </a:p>
        </p:txBody>
      </p:sp>
    </p:spTree>
    <p:extLst>
      <p:ext uri="{BB962C8B-B14F-4D97-AF65-F5344CB8AC3E}">
        <p14:creationId xmlns:p14="http://schemas.microsoft.com/office/powerpoint/2010/main" val="269420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61297"/>
            <a:ext cx="8684641" cy="1107463"/>
          </a:xfrm>
          <a:ln/>
        </p:spPr>
        <p:txBody>
          <a:bodyPr lIns="82945" tIns="25471" rIns="82945" bIns="41473">
            <a:normAutofit/>
          </a:bodyPr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предметно-развивающую среду младшего школьника могут входить следующие зоны:</a:t>
            </a: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591361" y="3004156"/>
            <a:ext cx="2285280" cy="1175163"/>
          </a:xfrm>
          <a:prstGeom prst="roundRect">
            <a:avLst>
              <a:gd name="adj" fmla="val 120"/>
            </a:avLst>
          </a:prstGeom>
          <a:solidFill>
            <a:srgbClr val="FF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53440" y="3200016"/>
            <a:ext cx="1828800" cy="131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79353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/>
              <a:t>П-Р С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306080" y="1764186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6530400" y="2089660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56481" y="3526931"/>
            <a:ext cx="2612160" cy="1568324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2416321" y="5160063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4703040" y="4703534"/>
            <a:ext cx="3199680" cy="1697939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6857281" y="3462124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370880" y="1782908"/>
            <a:ext cx="1764000" cy="115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1.  Учебная </a:t>
            </a:r>
            <a:r>
              <a:rPr lang="ru-RU" altLang="ru-RU" sz="2500" dirty="0" smtClean="0"/>
              <a:t>зона</a:t>
            </a:r>
            <a:endParaRPr lang="ru-RU" altLang="ru-RU" sz="2500" dirty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23528" y="3501022"/>
            <a:ext cx="2873520" cy="151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2. </a:t>
            </a:r>
            <a:endParaRPr lang="ru-RU" altLang="ru-RU" sz="2500" dirty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Зелёная зона</a:t>
            </a:r>
            <a:endParaRPr lang="ru-RU" altLang="ru-RU" sz="2500" dirty="0" smtClean="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514200" y="5085184"/>
            <a:ext cx="1697760" cy="223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3.    </a:t>
            </a:r>
            <a:r>
              <a:rPr lang="ru-RU" altLang="ru-RU" sz="2500" dirty="0" smtClean="0"/>
              <a:t>Игровая зона</a:t>
            </a:r>
            <a:endParaRPr lang="ru-RU" altLang="ru-RU" sz="2500" dirty="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440960" y="4869160"/>
            <a:ext cx="3762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4.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Информационная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зона.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988320" y="3429000"/>
            <a:ext cx="166464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5. </a:t>
            </a:r>
            <a:r>
              <a:rPr lang="ru-RU" altLang="ru-RU" sz="2500" dirty="0" smtClean="0"/>
              <a:t>Бытовая </a:t>
            </a:r>
            <a:r>
              <a:rPr lang="ru-RU" altLang="ru-RU" sz="2500" dirty="0"/>
              <a:t>зона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140160" y="2043572"/>
            <a:ext cx="2610721" cy="102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6.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Творческая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722400" y="1412776"/>
            <a:ext cx="2394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endParaRPr lang="ru-RU" altLang="ru-RU" sz="2500" dirty="0"/>
          </a:p>
        </p:txBody>
      </p:sp>
      <p:cxnSp>
        <p:nvCxnSpPr>
          <p:cNvPr id="8211" name="AutoShape 19"/>
          <p:cNvCxnSpPr>
            <a:cxnSpLocks noChangeShapeType="1"/>
            <a:stCxn id="8194" idx="3"/>
            <a:endCxn id="8198" idx="2"/>
          </p:cNvCxnSpPr>
          <p:nvPr/>
        </p:nvCxnSpPr>
        <p:spPr bwMode="auto">
          <a:xfrm flipV="1">
            <a:off x="5876641" y="2710364"/>
            <a:ext cx="653760" cy="88137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2" name="AutoShape 20"/>
          <p:cNvCxnSpPr>
            <a:cxnSpLocks noChangeShapeType="1"/>
            <a:stCxn id="8194" idx="3"/>
            <a:endCxn id="8207" idx="1"/>
          </p:cNvCxnSpPr>
          <p:nvPr/>
        </p:nvCxnSpPr>
        <p:spPr bwMode="auto">
          <a:xfrm>
            <a:off x="5876641" y="3591738"/>
            <a:ext cx="1111679" cy="236184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3" name="AutoShape 21"/>
          <p:cNvCxnSpPr>
            <a:cxnSpLocks noChangeShapeType="1"/>
            <a:stCxn id="8194" idx="2"/>
            <a:endCxn id="8201" idx="0"/>
          </p:cNvCxnSpPr>
          <p:nvPr/>
        </p:nvCxnSpPr>
        <p:spPr bwMode="auto">
          <a:xfrm>
            <a:off x="4212000" y="4179319"/>
            <a:ext cx="524160" cy="1569765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4" name="AutoShape 22"/>
          <p:cNvCxnSpPr>
            <a:cxnSpLocks noChangeShapeType="1"/>
          </p:cNvCxnSpPr>
          <p:nvPr/>
        </p:nvCxnSpPr>
        <p:spPr bwMode="auto">
          <a:xfrm rot="5400000">
            <a:off x="3362924" y="4445209"/>
            <a:ext cx="1012428" cy="55555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5" name="AutoShape 23"/>
          <p:cNvCxnSpPr>
            <a:cxnSpLocks noChangeShapeType="1"/>
          </p:cNvCxnSpPr>
          <p:nvPr/>
        </p:nvCxnSpPr>
        <p:spPr bwMode="auto">
          <a:xfrm flipH="1">
            <a:off x="3068640" y="3645028"/>
            <a:ext cx="522720" cy="720076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6" name="AutoShape 24"/>
          <p:cNvCxnSpPr>
            <a:cxnSpLocks noChangeShapeType="1"/>
          </p:cNvCxnSpPr>
          <p:nvPr/>
        </p:nvCxnSpPr>
        <p:spPr bwMode="auto">
          <a:xfrm flipH="1" flipV="1">
            <a:off x="3134880" y="2390651"/>
            <a:ext cx="456480" cy="1229889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046528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96944" cy="59766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организуется на основе следующих принципов: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открытости.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гибкого зонирования.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стабильности-динамичности развивающей среды.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полифункциональности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5060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024" y="1700808"/>
            <a:ext cx="8856984" cy="446449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расположены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переставить, объединять или отодвигать; стулья трехуровневые регулируются в соответствии с ростом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76672"/>
            <a:ext cx="382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Учебная зона </a:t>
            </a:r>
          </a:p>
        </p:txBody>
      </p:sp>
    </p:spTree>
    <p:extLst>
      <p:ext uri="{BB962C8B-B14F-4D97-AF65-F5344CB8AC3E}">
        <p14:creationId xmlns:p14="http://schemas.microsoft.com/office/powerpoint/2010/main" val="365005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3228" y="188640"/>
            <a:ext cx="5940152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Цель учебной зоны:</a:t>
            </a:r>
            <a:endParaRPr lang="ru-RU" sz="2400" b="1" dirty="0"/>
          </a:p>
          <a:p>
            <a:r>
              <a:rPr lang="ru-RU" sz="2400" dirty="0"/>
              <a:t> создание условий для развития интереса к учебной деятельности в целом;</a:t>
            </a:r>
          </a:p>
          <a:p>
            <a:r>
              <a:rPr lang="ru-RU" sz="2400" dirty="0"/>
              <a:t> удовлетворение познавательных потребностей каждого ребенка.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204864"/>
            <a:ext cx="4999153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2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32856"/>
            <a:ext cx="4464496" cy="38884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</a:r>
          </a:p>
        </p:txBody>
      </p:sp>
      <p:pic>
        <p:nvPicPr>
          <p:cNvPr id="2050" name="Picture 2" descr="C:\Users\1\Desktop\p29_inter-eryigrupp025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805725" cy="296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89040"/>
            <a:ext cx="4157832" cy="23380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2281" y="908720"/>
            <a:ext cx="4094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Информационная зона - </a:t>
            </a:r>
          </a:p>
        </p:txBody>
      </p:sp>
    </p:spTree>
    <p:extLst>
      <p:ext uri="{BB962C8B-B14F-4D97-AF65-F5344CB8AC3E}">
        <p14:creationId xmlns:p14="http://schemas.microsoft.com/office/powerpoint/2010/main" val="138116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628800"/>
            <a:ext cx="8784976" cy="475252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476672"/>
            <a:ext cx="3158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Игровая зона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0038037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</TotalTime>
  <Words>479</Words>
  <Application>Microsoft Office PowerPoint</Application>
  <PresentationFormat>Экран (4:3)</PresentationFormat>
  <Paragraphs>50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Microsoft YaHei</vt:lpstr>
      <vt:lpstr>Arial</vt:lpstr>
      <vt:lpstr>Calibri</vt:lpstr>
      <vt:lpstr>Calibri Light</vt:lpstr>
      <vt:lpstr>Times New Roman</vt:lpstr>
      <vt:lpstr>Ретро</vt:lpstr>
      <vt:lpstr>Предметно-развивающая среда учебного кабинета начальных классов</vt:lpstr>
      <vt:lpstr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Создание предметно - развивающей среды, способствующей гармоничному развитию и саморазвитию детей .</vt:lpstr>
      <vt:lpstr>В предметно-развивающую среду младшего школьника могут входить следующие зоны:</vt:lpstr>
      <vt:lpstr>Презентация PowerPoint</vt:lpstr>
      <vt:lpstr>– где расположены парты , которые можно легко переставить, объединять или отодвигать; стулья трехуровневые регулируются в соответствии с ростом обучающихся;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.</vt:lpstr>
      <vt:lpstr>Презентация PowerPoint</vt:lpstr>
      <vt:lpstr>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vt:lpstr>
      <vt:lpstr>В игровой зоне 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</vt:lpstr>
      <vt:lpstr>Презентация PowerPoint</vt:lpstr>
      <vt:lpstr> -многообразие декоративных цветов, желательно в отдельно отведенном месте; -информационные карты о цветах (название цветка, семейство и т.д.). 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 Здесь так же мы поместим аквариум. Для релаксации детей, а так же он научит детей ухаживать за животными.</vt:lpstr>
      <vt:lpstr>Зелёная зона</vt:lpstr>
      <vt:lpstr>Бытовая зона:</vt:lpstr>
      <vt:lpstr>Творческая зона:</vt:lpstr>
      <vt:lpstr>Требования к кабинету начальных классов: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Артем Ульмаскулов</cp:lastModifiedBy>
  <cp:revision>20</cp:revision>
  <dcterms:created xsi:type="dcterms:W3CDTF">2017-05-19T03:55:47Z</dcterms:created>
  <dcterms:modified xsi:type="dcterms:W3CDTF">2019-05-21T13:44:40Z</dcterms:modified>
</cp:coreProperties>
</file>