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notesMasterIdLst>
    <p:notesMasterId r:id="rId13"/>
  </p:notesMasterIdLst>
  <p:sldIdLst>
    <p:sldId id="256" r:id="rId2"/>
    <p:sldId id="281" r:id="rId3"/>
    <p:sldId id="260" r:id="rId4"/>
    <p:sldId id="278" r:id="rId5"/>
    <p:sldId id="279" r:id="rId6"/>
    <p:sldId id="282" r:id="rId7"/>
    <p:sldId id="273" r:id="rId8"/>
    <p:sldId id="283" r:id="rId9"/>
    <p:sldId id="284" r:id="rId10"/>
    <p:sldId id="285" r:id="rId11"/>
    <p:sldId id="28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2" autoAdjust="0"/>
    <p:restoredTop sz="94660"/>
  </p:normalViewPr>
  <p:slideViewPr>
    <p:cSldViewPr>
      <p:cViewPr>
        <p:scale>
          <a:sx n="60" d="100"/>
          <a:sy n="60" d="100"/>
        </p:scale>
        <p:origin x="-1692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BD2842-3981-4170-8D53-5E432A4F4DED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EA5E0-7838-4D61-B1AA-6E79606ACD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517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EA5E0-7838-4D61-B1AA-6E79606ACD8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CB862-1359-4632-B34B-89731D5F91C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96F466C9-EA4B-48F4-9D26-E23C7C132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90742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CB862-1359-4632-B34B-89731D5F91C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6F466C9-EA4B-48F4-9D26-E23C7C132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402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CB862-1359-4632-B34B-89731D5F91C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6F466C9-EA4B-48F4-9D26-E23C7C132F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4705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CB862-1359-4632-B34B-89731D5F91C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6F466C9-EA4B-48F4-9D26-E23C7C132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826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CB862-1359-4632-B34B-89731D5F91C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6F466C9-EA4B-48F4-9D26-E23C7C132F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32015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CB862-1359-4632-B34B-89731D5F91C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6F466C9-EA4B-48F4-9D26-E23C7C132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380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CB862-1359-4632-B34B-89731D5F91C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466C9-EA4B-48F4-9D26-E23C7C132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798293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CB862-1359-4632-B34B-89731D5F91C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466C9-EA4B-48F4-9D26-E23C7C132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054642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CB862-1359-4632-B34B-89731D5F91C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466C9-EA4B-48F4-9D26-E23C7C132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32469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CB862-1359-4632-B34B-89731D5F91C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6F466C9-EA4B-48F4-9D26-E23C7C132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669788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CB862-1359-4632-B34B-89731D5F91C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96F466C9-EA4B-48F4-9D26-E23C7C132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511839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CB862-1359-4632-B34B-89731D5F91C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96F466C9-EA4B-48F4-9D26-E23C7C132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139771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CB862-1359-4632-B34B-89731D5F91C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466C9-EA4B-48F4-9D26-E23C7C132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574261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CB862-1359-4632-B34B-89731D5F91C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466C9-EA4B-48F4-9D26-E23C7C132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18708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CB862-1359-4632-B34B-89731D5F91C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466C9-EA4B-48F4-9D26-E23C7C132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178261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CB862-1359-4632-B34B-89731D5F91C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6F466C9-EA4B-48F4-9D26-E23C7C132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588782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CB862-1359-4632-B34B-89731D5F91C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6F466C9-EA4B-48F4-9D26-E23C7C132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7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</p:sldLayoutIdLst>
  <p:transition spd="med">
    <p:wheel spokes="8"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700808"/>
            <a:ext cx="8964488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Предметно - развивающая среда</a:t>
            </a:r>
            <a:r>
              <a:rPr lang="ru-RU" sz="5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начальной школе</a:t>
            </a:r>
            <a:endParaRPr lang="ru-RU" sz="53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96136" y="5492324"/>
            <a:ext cx="33478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Шумилкина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Дарья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студентка 42 группы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589199" cy="1280890"/>
          </a:xfrm>
        </p:spPr>
        <p:txBody>
          <a:bodyPr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Игровая зона</a:t>
            </a:r>
            <a:endParaRPr lang="ru-RU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8955" y="764704"/>
            <a:ext cx="7740352" cy="4536504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игровой зоне должны быть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расположены: мягкая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мебель, журнальный столик, детские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игрушки и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игры.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Данная зона специально предназначена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отдыха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детей и ощущения ими домашнего комфорта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удовлетворение потребностей детей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привлекательном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виде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деятельности; способствовать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рациональному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использованию свободного времени.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ds03.infourok.ru/uploads/ex/0509/00011678-59993602/img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770" r="37424"/>
          <a:stretch/>
        </p:blipFill>
        <p:spPr bwMode="auto">
          <a:xfrm>
            <a:off x="5004048" y="4956103"/>
            <a:ext cx="3705701" cy="2097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0687764"/>
      </p:ext>
    </p:extLst>
  </p:cSld>
  <p:clrMapOvr>
    <a:masterClrMapping/>
  </p:clrMapOvr>
  <p:transition spd="med">
    <p:wheel spokes="8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16632"/>
            <a:ext cx="6589199" cy="1280890"/>
          </a:xfrm>
        </p:spPr>
        <p:txBody>
          <a:bodyPr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Бытовая </a:t>
            </a:r>
            <a:r>
              <a:rPr lang="ru-RU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зона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836712"/>
            <a:ext cx="7668344" cy="3777622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Бытовая зона должна содержать: раковину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мытья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рук, санитарно-гигиенические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средства (жидкое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мыло), туалетная бумага,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полотенце, предметы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влажной уборки кабинета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общей культуры;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навыков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самообслуживания;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мотивации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взаимопомощи.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599384"/>
            <a:ext cx="2191274" cy="3267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1951638"/>
      </p:ext>
    </p:extLst>
  </p:cSld>
  <p:clrMapOvr>
    <a:masterClrMapping/>
  </p:clrMapOvr>
  <p:transition spd="med"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692696"/>
            <a:ext cx="78123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Предметно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– развивающая среда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это комплекс эстетических, психолого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– педагогических условий,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необходимых для осуществления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педагогического процесса,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рационально организованный в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пространстве и времени, насыщенный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разнообразными предметами и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игровыми материалами.</a:t>
            </a:r>
          </a:p>
        </p:txBody>
      </p:sp>
    </p:spTree>
    <p:extLst>
      <p:ext uri="{BB962C8B-B14F-4D97-AF65-F5344CB8AC3E}">
        <p14:creationId xmlns:p14="http://schemas.microsoft.com/office/powerpoint/2010/main" val="148453130"/>
      </p:ext>
    </p:extLst>
  </p:cSld>
  <p:clrMapOvr>
    <a:masterClrMapping/>
  </p:clrMapOvr>
  <p:transition spd="med"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0274" y="764704"/>
            <a:ext cx="7704856" cy="62373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Учебный кабинет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учебное помещение школы, оснащенное наглядными пособиями, учебным оборудованием, мебелью и техническими средствами обучения, в которых проводится учебная, факультативная и внеклассная работа с учащимися и методическая работа по предмету.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740352" cy="129614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Перечень требований, предъявляемых к организации образовательной деятельности в кабинете начальных классов:</a:t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2348880"/>
            <a:ext cx="8100392" cy="515719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санитарно-гигиенические требования;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требования к воздушно-тепловому режиму;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требования к естественному и искусственному освещению;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требования к оформлению кабинета;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требования к мебели и ее расстановки в кабинете.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692696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Предметно – развивающая среда включает в себя следующие зоны: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2348880"/>
            <a:ext cx="7128792" cy="331696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учебная зона;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информационная зона;</a:t>
            </a:r>
          </a:p>
          <a:p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елёная зона;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игровая зона;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бытовая зона.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188640"/>
            <a:ext cx="2986839" cy="1280890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Учебная зона</a:t>
            </a:r>
            <a:endParaRPr lang="ru-RU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836712"/>
            <a:ext cx="7740352" cy="3181156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учебной зоне расположены парты, учительский стол, учебная доска и книжные </a:t>
            </a: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шкафы.</a:t>
            </a:r>
          </a:p>
          <a:p>
            <a:pPr lvl="0">
              <a:buClr>
                <a:srgbClr val="A53010"/>
              </a:buClr>
            </a:pP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Пространство 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должно сочетать строгость </a:t>
            </a: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и комфорт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, которые обеспечиваются </a:t>
            </a: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определенным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расположением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предметов и подбором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цветовых предпочтений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026" name="Picture 2" descr="http://sc11sar.schoolrm.ru/upload/resize_cache/iblock/a39/a3970243f266e2f49e6d3b7614f8358b/1024_1024_0/img_95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789040"/>
            <a:ext cx="4896544" cy="3017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2125061"/>
      </p:ext>
    </p:extLst>
  </p:cSld>
  <p:clrMapOvr>
    <a:masterClrMapping/>
  </p:clrMapOvr>
  <p:transition spd="med">
    <p:wheel spokes="8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8100392" cy="1368152"/>
          </a:xfrm>
        </p:spPr>
        <p:txBody>
          <a:bodyPr>
            <a:noAutofit/>
          </a:bodyPr>
          <a:lstStyle/>
          <a:p>
            <a:pPr marL="342900" lvl="0" indent="-342900">
              <a:spcBef>
                <a:spcPts val="1000"/>
              </a:spcBef>
            </a:pP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Цель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: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предоставление учащимся возможности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для активного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исследования и решения учебных задач.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39352"/>
            <a:ext cx="4320480" cy="483209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Классная </a:t>
            </a:r>
            <a:r>
              <a:rPr lang="ru-RU" sz="3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доска </a:t>
            </a:r>
            <a:r>
              <a:rPr lang="ru-RU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должна хорошо 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очищаться влажной </a:t>
            </a:r>
            <a:r>
              <a:rPr lang="ru-RU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губкой, быть износостойкой, иметь 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темно-зеленый </a:t>
            </a:r>
            <a:r>
              <a:rPr lang="ru-RU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 темно-коричневый цвет и 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антибликовое покрытие. Классная </a:t>
            </a:r>
            <a:r>
              <a:rPr lang="ru-RU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доска должна иметь лоток для 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задержания меловой </a:t>
            </a:r>
            <a:r>
              <a:rPr lang="ru-RU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пыли, хранения мела, тряпки, держателя 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чертежных </a:t>
            </a:r>
            <a:r>
              <a:rPr lang="ru-RU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принадлежностей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1839352"/>
            <a:ext cx="4139952" cy="48320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Школьная парта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должна быть обеспечена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регулятором наклона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поверхности рабочей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плоскости.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 время обучения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письму и чтению наклон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рабочей поверхности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плоскости школьной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парты должен составлять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7-15°.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188640"/>
            <a:ext cx="6589199" cy="1280890"/>
          </a:xfrm>
        </p:spPr>
        <p:txBody>
          <a:bodyPr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Информационная зона</a:t>
            </a:r>
            <a:endParaRPr lang="ru-RU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908720"/>
            <a:ext cx="7668344" cy="2592288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Информационная зона должна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содержать следующую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информацию: для родителей,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здоровом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образе жизни, о правилах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дорожного движения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об основе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безопасности жизнедеятельности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классный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уголок, символика страны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области, района.</a:t>
            </a:r>
          </a:p>
        </p:txBody>
      </p:sp>
      <p:pic>
        <p:nvPicPr>
          <p:cNvPr id="2050" name="Picture 2" descr="http://ponimalka.info/wp-content/uploads/2018/09/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522894"/>
            <a:ext cx="4824536" cy="3217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1666244"/>
      </p:ext>
    </p:extLst>
  </p:cSld>
  <p:clrMapOvr>
    <a:masterClrMapping/>
  </p:clrMapOvr>
  <p:transition spd="med">
    <p:wheel spokes="8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0379" y="116632"/>
            <a:ext cx="6589199" cy="1280890"/>
          </a:xfrm>
        </p:spPr>
        <p:txBody>
          <a:bodyPr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Зелёная зона</a:t>
            </a:r>
            <a:endParaRPr lang="ru-RU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753781"/>
            <a:ext cx="7524328" cy="3777622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Зелёная зона должна содержать: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многообразие декоративных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цветов.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Зеленая зона должна быть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оснащена информационной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картой о цветах (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название, семейство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т.д.).</a:t>
            </a:r>
          </a:p>
        </p:txBody>
      </p:sp>
      <p:pic>
        <p:nvPicPr>
          <p:cNvPr id="3074" name="Picture 2" descr="http://upload2.schoolrm.ru/resize_cache/900314/c3bed4c46e3bebf9034448fed65e7b8e/iblock/f41/f41e486e2effd9a880162bf4518ac60f/3fac4b76567b325808619400754bbb6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43" r="15840"/>
          <a:stretch/>
        </p:blipFill>
        <p:spPr bwMode="auto">
          <a:xfrm>
            <a:off x="5364088" y="2642592"/>
            <a:ext cx="2952328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6001911"/>
      </p:ext>
    </p:extLst>
  </p:cSld>
  <p:clrMapOvr>
    <a:masterClrMapping/>
  </p:clrMapOvr>
  <p:transition spd="med">
    <p:wheel spokes="8"/>
  </p:transition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180</TotalTime>
  <Words>414</Words>
  <Application>Microsoft Office PowerPoint</Application>
  <PresentationFormat>Экран (4:3)</PresentationFormat>
  <Paragraphs>53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Легкий дым</vt:lpstr>
      <vt:lpstr>     Предметно - развивающая среда в начальной школе</vt:lpstr>
      <vt:lpstr>Презентация PowerPoint</vt:lpstr>
      <vt:lpstr>Презентация PowerPoint</vt:lpstr>
      <vt:lpstr>Перечень требований, предъявляемых к организации образовательной деятельности в кабинете начальных классов: </vt:lpstr>
      <vt:lpstr>Предметно – развивающая среда включает в себя следующие зоны: </vt:lpstr>
      <vt:lpstr>Учебная зона</vt:lpstr>
      <vt:lpstr>    Цель: предоставление учащимся возможности для активного исследования и решения учебных задач. </vt:lpstr>
      <vt:lpstr>Информационная зона</vt:lpstr>
      <vt:lpstr>Зелёная зона</vt:lpstr>
      <vt:lpstr>Игровая зона</vt:lpstr>
      <vt:lpstr>Бытовая зона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«Оформление кабинета начальных классов»</dc:title>
  <dc:creator>ТАТЬЯНА</dc:creator>
  <cp:lastModifiedBy>new</cp:lastModifiedBy>
  <cp:revision>19</cp:revision>
  <dcterms:created xsi:type="dcterms:W3CDTF">2014-03-11T21:30:37Z</dcterms:created>
  <dcterms:modified xsi:type="dcterms:W3CDTF">2019-05-21T19:18:48Z</dcterms:modified>
</cp:coreProperties>
</file>