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58" r:id="rId5"/>
    <p:sldId id="259" r:id="rId6"/>
    <p:sldId id="265" r:id="rId7"/>
    <p:sldId id="266" r:id="rId8"/>
    <p:sldId id="267" r:id="rId9"/>
    <p:sldId id="268" r:id="rId10"/>
    <p:sldId id="269" r:id="rId11"/>
    <p:sldId id="261" r:id="rId12"/>
    <p:sldId id="260" r:id="rId13"/>
    <p:sldId id="263" r:id="rId14"/>
    <p:sldId id="271" r:id="rId15"/>
    <p:sldId id="272" r:id="rId16"/>
    <p:sldId id="273" r:id="rId17"/>
    <p:sldId id="274" r:id="rId18"/>
    <p:sldId id="275" r:id="rId19"/>
    <p:sldId id="276" r:id="rId20"/>
    <p:sldId id="26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03" autoAdjust="0"/>
    <p:restoredTop sz="94660"/>
  </p:normalViewPr>
  <p:slideViewPr>
    <p:cSldViewPr>
      <p:cViewPr varScale="1">
        <p:scale>
          <a:sx n="71" d="100"/>
          <a:sy n="71" d="100"/>
        </p:scale>
        <p:origin x="-13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Рабочий стол\e`kologiya-shablon-3.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556792"/>
            <a:ext cx="8352928" cy="2736304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Маленькие и большие секреты страны </a:t>
            </a:r>
            <a:r>
              <a:rPr lang="ru-RU" sz="5400" b="1" dirty="0" err="1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Литературии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598" y="4437112"/>
            <a:ext cx="6400800" cy="17526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Раздел «Здравствуй, сказка!»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965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!Рабочий стол\e`kologiya-shablon-3.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4800" dirty="0" smtClean="0"/>
              <a:t>7. Давным-давно, говорят, жили два лентяя. Пошли они как-то в лес и увидели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4800" dirty="0" smtClean="0"/>
              <a:t>яблоню...</a:t>
            </a:r>
            <a:endParaRPr lang="ru-RU" sz="48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9512" y="188640"/>
            <a:ext cx="8784976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«Угадай сказку по первым строкам»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2803" y="4869160"/>
            <a:ext cx="37116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«</a:t>
            </a:r>
            <a:r>
              <a:rPr lang="ru-RU" sz="4800" dirty="0"/>
              <a:t>Два лентяя</a:t>
            </a:r>
            <a:r>
              <a:rPr lang="ru-RU" sz="4800" dirty="0" smtClean="0"/>
              <a:t>»</a:t>
            </a:r>
            <a:endParaRPr lang="ru-RU" sz="4800" dirty="0"/>
          </a:p>
        </p:txBody>
      </p:sp>
      <p:pic>
        <p:nvPicPr>
          <p:cNvPr id="9219" name="Picture 3" descr="D:\!Рабочий стол\1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336" y="3238376"/>
            <a:ext cx="2805286" cy="3261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2056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92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!Рабочий стол\e`kologiya-shablon-3.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3050994" y="1565176"/>
            <a:ext cx="2664296" cy="9753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Конкретное лицо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3073733" y="1565176"/>
            <a:ext cx="2664296" cy="96697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Народ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2664296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Народная 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755831" y="238908"/>
            <a:ext cx="2664296" cy="1143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Авторская  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050994" y="1556792"/>
            <a:ext cx="2664296" cy="9753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Автор? 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4357972" y="2636912"/>
            <a:ext cx="2664296" cy="9753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Устная форма 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1547664" y="2636912"/>
            <a:ext cx="2664296" cy="9753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Письменная форма 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3091535" y="3773668"/>
            <a:ext cx="2664296" cy="9753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неизвестно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3094130" y="3773668"/>
            <a:ext cx="2664296" cy="9753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известно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3091535" y="3773668"/>
            <a:ext cx="2664296" cy="9753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Время создания 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 descr="D:\!Рабочий стол\skazk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3241" y="4992398"/>
            <a:ext cx="5220883" cy="1865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7472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7037E-6 L -0.31285 0.00301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42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0 L 0.30139 -0.00231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69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85185E-6 L 0.46858 0.0044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20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0 L -0.45295 0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65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48148E-6 L -0.3125 0.00324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25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48148E-6 L 0.30174 0.00254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87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6" grpId="0" animBg="1"/>
      <p:bldP spid="7" grpId="0" animBg="1"/>
      <p:bldP spid="14" grpId="0" animBg="1"/>
      <p:bldP spid="15" grpId="0" animBg="1"/>
      <p:bldP spid="17" grpId="0" animBg="1"/>
      <p:bldP spid="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!Рабочий стол\e`kologiya-shablon-3.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043605" y="2353444"/>
            <a:ext cx="7056786" cy="215111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8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раунд</a:t>
            </a:r>
            <a:b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«Назови автора сказки»</a:t>
            </a:r>
            <a:endParaRPr lang="ru-RU" sz="4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67472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!Рабочий стол\e`kologiya-shablon-3.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147248" cy="1036712"/>
          </a:xfrm>
        </p:spPr>
        <p:txBody>
          <a:bodyPr>
            <a:normAutofit/>
          </a:bodyPr>
          <a:lstStyle/>
          <a:p>
            <a:pPr marL="742950" indent="-742950">
              <a:buAutoNum type="arabicPeriod"/>
            </a:pPr>
            <a:r>
              <a:rPr lang="ru-RU" sz="4400" dirty="0" smtClean="0"/>
              <a:t>«Курочка </a:t>
            </a:r>
            <a:r>
              <a:rPr lang="ru-RU" sz="4400" dirty="0"/>
              <a:t>Ряба и десять утят</a:t>
            </a:r>
            <a:r>
              <a:rPr lang="ru-RU" sz="4400" dirty="0" smtClean="0"/>
              <a:t>» </a:t>
            </a:r>
            <a:endParaRPr lang="ru-RU" sz="44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9512" y="188640"/>
            <a:ext cx="8784976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«Назови автора сказки»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93649" y="2564904"/>
            <a:ext cx="55814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А) Сергей Михалков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34408" y="3395901"/>
            <a:ext cx="58430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Б) Александр Пушкин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34408" y="4226898"/>
            <a:ext cx="51215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В) Самуил Маршак</a:t>
            </a:r>
          </a:p>
        </p:txBody>
      </p:sp>
    </p:spTree>
    <p:extLst>
      <p:ext uri="{BB962C8B-B14F-4D97-AF65-F5344CB8AC3E}">
        <p14:creationId xmlns:p14="http://schemas.microsoft.com/office/powerpoint/2010/main" val="3867472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!Рабочий стол\e`kologiya-shablon-3.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147248" cy="1036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2. «Три </a:t>
            </a:r>
            <a:r>
              <a:rPr lang="ru-RU" sz="4400" dirty="0"/>
              <a:t>дочери»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9512" y="188640"/>
            <a:ext cx="8784976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«Назови автора сказки»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93649" y="2564904"/>
            <a:ext cx="55814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А) Сергей Михалков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34408" y="3395901"/>
            <a:ext cx="78073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Б) татарская народная сказка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34408" y="4226898"/>
            <a:ext cx="72747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В) русская народная сказка</a:t>
            </a:r>
          </a:p>
        </p:txBody>
      </p:sp>
    </p:spTree>
    <p:extLst>
      <p:ext uri="{BB962C8B-B14F-4D97-AF65-F5344CB8AC3E}">
        <p14:creationId xmlns:p14="http://schemas.microsoft.com/office/powerpoint/2010/main" val="313532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!Рабочий стол\e`kologiya-shablon-3.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147248" cy="1036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3. «Сами </a:t>
            </a:r>
            <a:r>
              <a:rPr lang="ru-RU" sz="4400" dirty="0"/>
              <a:t>виноваты</a:t>
            </a:r>
            <a:r>
              <a:rPr lang="ru-RU" sz="4400" dirty="0" smtClean="0"/>
              <a:t>»</a:t>
            </a:r>
            <a:endParaRPr lang="ru-RU" sz="44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9512" y="188640"/>
            <a:ext cx="8784976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«Назови автора сказки»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93649" y="2564904"/>
            <a:ext cx="55814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А) Сергей Михалков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34408" y="3395901"/>
            <a:ext cx="72699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Б) русская народная сказка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34408" y="4226898"/>
            <a:ext cx="57555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В) Леонид Пантелеев</a:t>
            </a:r>
          </a:p>
        </p:txBody>
      </p:sp>
    </p:spTree>
    <p:extLst>
      <p:ext uri="{BB962C8B-B14F-4D97-AF65-F5344CB8AC3E}">
        <p14:creationId xmlns:p14="http://schemas.microsoft.com/office/powerpoint/2010/main" val="313532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!Рабочий стол\e`kologiya-shablon-3.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147248" cy="1036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4. «Два </a:t>
            </a:r>
            <a:r>
              <a:rPr lang="ru-RU" sz="4400" dirty="0"/>
              <a:t>лентяя</a:t>
            </a:r>
            <a:r>
              <a:rPr lang="ru-RU" sz="4400" dirty="0" smtClean="0"/>
              <a:t>»</a:t>
            </a:r>
            <a:endParaRPr lang="ru-RU" sz="44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9512" y="188640"/>
            <a:ext cx="8784976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«Назови автора сказки»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62721" y="2561419"/>
            <a:ext cx="72955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А) русская народная сказка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60144" y="3395900"/>
            <a:ext cx="80207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Б) ингушская народная сказка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88327" y="4226897"/>
            <a:ext cx="78122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В) татарская народная сказка</a:t>
            </a:r>
          </a:p>
        </p:txBody>
      </p:sp>
    </p:spTree>
    <p:extLst>
      <p:ext uri="{BB962C8B-B14F-4D97-AF65-F5344CB8AC3E}">
        <p14:creationId xmlns:p14="http://schemas.microsoft.com/office/powerpoint/2010/main" val="313532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!Рабочий стол\e`kologiya-shablon-3.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147248" cy="1036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5. «Лиса</a:t>
            </a:r>
            <a:r>
              <a:rPr lang="ru-RU" sz="4400" dirty="0"/>
              <a:t>, заяц и петух</a:t>
            </a:r>
            <a:r>
              <a:rPr lang="ru-RU" sz="4400" dirty="0" smtClean="0"/>
              <a:t>»</a:t>
            </a:r>
            <a:endParaRPr lang="ru-RU" sz="44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9512" y="188640"/>
            <a:ext cx="8784976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«Назови автора сказки»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93649" y="2564904"/>
            <a:ext cx="40345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А) Агния </a:t>
            </a:r>
            <a:r>
              <a:rPr lang="ru-RU" sz="4800" dirty="0" err="1" smtClean="0"/>
              <a:t>Барто</a:t>
            </a:r>
            <a:endParaRPr lang="ru-RU" sz="4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434408" y="3395901"/>
            <a:ext cx="72699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Б) русская народная сказка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34408" y="4226898"/>
            <a:ext cx="54210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В) Сергей Михалков</a:t>
            </a:r>
          </a:p>
        </p:txBody>
      </p:sp>
    </p:spTree>
    <p:extLst>
      <p:ext uri="{BB962C8B-B14F-4D97-AF65-F5344CB8AC3E}">
        <p14:creationId xmlns:p14="http://schemas.microsoft.com/office/powerpoint/2010/main" val="3135321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!Рабочий стол\e`kologiya-shablon-3.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147248" cy="1036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6. «Две </a:t>
            </a:r>
            <a:r>
              <a:rPr lang="ru-RU" sz="4400" dirty="0"/>
              <a:t>лягушки</a:t>
            </a:r>
            <a:r>
              <a:rPr lang="ru-RU" sz="4400" dirty="0" smtClean="0"/>
              <a:t>»</a:t>
            </a:r>
            <a:endParaRPr lang="ru-RU" sz="44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9512" y="188640"/>
            <a:ext cx="8784976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«Назови автора сказки»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09004" y="2574867"/>
            <a:ext cx="59623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А)</a:t>
            </a:r>
            <a:r>
              <a:rPr lang="ru-RU" sz="4800" dirty="0"/>
              <a:t> </a:t>
            </a:r>
            <a:r>
              <a:rPr lang="ru-RU" sz="4800" dirty="0" smtClean="0"/>
              <a:t>Леонид Пантелеев</a:t>
            </a:r>
            <a:endParaRPr lang="ru-RU" sz="4800" dirty="0"/>
          </a:p>
          <a:p>
            <a:endParaRPr lang="ru-RU" sz="4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133178" y="3389696"/>
            <a:ext cx="80207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Б) ингушская народная сказка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09004" y="4211767"/>
            <a:ext cx="50100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В) Инна </a:t>
            </a:r>
            <a:r>
              <a:rPr lang="ru-RU" sz="4800" dirty="0" err="1" smtClean="0"/>
              <a:t>Гамазкова</a:t>
            </a:r>
            <a:endParaRPr lang="ru-RU" sz="4800" dirty="0" smtClean="0"/>
          </a:p>
        </p:txBody>
      </p:sp>
    </p:spTree>
    <p:extLst>
      <p:ext uri="{BB962C8B-B14F-4D97-AF65-F5344CB8AC3E}">
        <p14:creationId xmlns:p14="http://schemas.microsoft.com/office/powerpoint/2010/main" val="476830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!Рабочий стол\e`kologiya-shablon-3.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147248" cy="1036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7. «Заяц </a:t>
            </a:r>
            <a:r>
              <a:rPr lang="ru-RU" sz="4400" dirty="0"/>
              <a:t>и черепаха</a:t>
            </a:r>
            <a:r>
              <a:rPr lang="ru-RU" sz="4400" dirty="0" smtClean="0"/>
              <a:t>»</a:t>
            </a:r>
            <a:endParaRPr lang="ru-RU" sz="44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9512" y="188640"/>
            <a:ext cx="8784976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«Назови автора сказки»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09004" y="2574867"/>
            <a:ext cx="72955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А)</a:t>
            </a:r>
            <a:r>
              <a:rPr lang="ru-RU" sz="4800" dirty="0"/>
              <a:t> </a:t>
            </a:r>
            <a:r>
              <a:rPr lang="ru-RU" sz="4800" dirty="0" smtClean="0"/>
              <a:t>русская народная сказка</a:t>
            </a:r>
            <a:endParaRPr lang="ru-RU" sz="4800" dirty="0"/>
          </a:p>
          <a:p>
            <a:endParaRPr lang="ru-RU" sz="48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133178" y="3389696"/>
            <a:ext cx="80207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Б) ингушская народная сказка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09004" y="4211767"/>
            <a:ext cx="78122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В) татарская народная сказка</a:t>
            </a:r>
          </a:p>
        </p:txBody>
      </p:sp>
    </p:spTree>
    <p:extLst>
      <p:ext uri="{BB962C8B-B14F-4D97-AF65-F5344CB8AC3E}">
        <p14:creationId xmlns:p14="http://schemas.microsoft.com/office/powerpoint/2010/main" val="2791717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!Рабочий стол\e`kologiya-shablon-3.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4824536" cy="86895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Викторина</a:t>
            </a:r>
            <a:endParaRPr lang="ru-RU" sz="7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Отвечай на вопросы –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получай волшебные замки!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D:\!Рабочий стол\W0k2L3VtQC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407" y="2924944"/>
            <a:ext cx="3153181" cy="3774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7741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!Рабочий стол\e`kologiya-shablon-3.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91264" cy="1612776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КАКУЮ СКАЗКУ МЫ НИ РАЗУ НЕ НАЗВАЛИ? </a:t>
            </a:r>
            <a:endParaRPr lang="ru-RU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3877017"/>
            <a:ext cx="52386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«Почему А первая…»</a:t>
            </a:r>
            <a:endParaRPr lang="ru-RU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2411760" y="5013176"/>
            <a:ext cx="20587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Г. Юдин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867472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!Рабочий стол\e`kologiya-shablon-3.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521641" y="1970838"/>
            <a:ext cx="5796643" cy="2916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раунд</a:t>
            </a:r>
          </a:p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«Угадай сказку </a:t>
            </a:r>
          </a:p>
          <a:p>
            <a:r>
              <a:rPr lang="ru-RU" sz="4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первым строкам»</a:t>
            </a:r>
            <a:endParaRPr lang="ru-RU" sz="48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095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!Рабочий стол\e`kologiya-shablon-3.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1. Знаешь </a:t>
            </a:r>
            <a:r>
              <a:rPr lang="ru-RU" sz="4400" dirty="0"/>
              <a:t>сказку про деда и бабу </a:t>
            </a:r>
            <a:endParaRPr lang="ru-RU" sz="4400" dirty="0" smtClean="0"/>
          </a:p>
          <a:p>
            <a:pPr marL="0" indent="0">
              <a:buNone/>
            </a:pPr>
            <a:r>
              <a:rPr lang="ru-RU" sz="4400" dirty="0" smtClean="0"/>
              <a:t>И </a:t>
            </a:r>
            <a:r>
              <a:rPr lang="ru-RU" sz="4400" dirty="0"/>
              <a:t>Курочку </a:t>
            </a:r>
            <a:r>
              <a:rPr lang="ru-RU" sz="4400" dirty="0" err="1" smtClean="0"/>
              <a:t>Рябу</a:t>
            </a:r>
            <a:r>
              <a:rPr lang="ru-RU" sz="4400" dirty="0" smtClean="0"/>
              <a:t>?</a:t>
            </a:r>
            <a:r>
              <a:rPr lang="ru-RU" sz="4400" dirty="0"/>
              <a:t/>
            </a:r>
            <a:br>
              <a:rPr lang="ru-RU" sz="4400" dirty="0"/>
            </a:br>
            <a:endParaRPr lang="ru-RU" sz="4400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79510" y="188640"/>
            <a:ext cx="8784976" cy="79208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«Угадай сказку по первым строкам»</a:t>
            </a:r>
            <a:endParaRPr lang="ru-RU" sz="40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D:\!Рабочий стол\132395729_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933056"/>
            <a:ext cx="3279206" cy="2592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1558" y="4077072"/>
            <a:ext cx="3960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Курочка Ряба и десять утят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67472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0.02731 L 0.17275 0.1162 C 0.2099 0.13681 0.25938 0.13843 0.30764 0.12222 C 0.36268 0.1037 0.40348 0.07199 0.42865 0.03102 L 0.55087 -0.15694 " pathEditMode="relative" rAng="-842815" ptsTypes="FffFF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23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!Рабочий стол\e`kologiya-shablon-3.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2. Жили-были </a:t>
            </a:r>
            <a:r>
              <a:rPr lang="ru-RU" sz="4800" dirty="0"/>
              <a:t>лиса да заяц. </a:t>
            </a:r>
            <a:endParaRPr lang="ru-RU" sz="4800" dirty="0" smtClean="0"/>
          </a:p>
          <a:p>
            <a:pPr marL="0" indent="0">
              <a:buNone/>
            </a:pPr>
            <a:r>
              <a:rPr lang="ru-RU" sz="4800" dirty="0" smtClean="0"/>
              <a:t>У </a:t>
            </a:r>
            <a:r>
              <a:rPr lang="ru-RU" sz="4800" dirty="0"/>
              <a:t>лисы была избушка ледяная, </a:t>
            </a:r>
            <a:endParaRPr lang="ru-RU" sz="4800" dirty="0" smtClean="0"/>
          </a:p>
          <a:p>
            <a:pPr marL="0" indent="0">
              <a:buNone/>
            </a:pPr>
            <a:r>
              <a:rPr lang="ru-RU" sz="4800" dirty="0" smtClean="0"/>
              <a:t>а </a:t>
            </a:r>
            <a:r>
              <a:rPr lang="ru-RU" sz="4800" dirty="0"/>
              <a:t>у зайчика — лубяная...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9512" y="188640"/>
            <a:ext cx="8784976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«Угадай сказку по первым строкам»</a:t>
            </a:r>
          </a:p>
        </p:txBody>
      </p:sp>
      <p:pic>
        <p:nvPicPr>
          <p:cNvPr id="4098" name="Picture 2" descr="D:\!Рабочий стол\p6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7534" y="3381391"/>
            <a:ext cx="2971800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2803" y="4869160"/>
            <a:ext cx="55747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/>
              <a:t>«Лиса, заяц и петух»</a:t>
            </a:r>
          </a:p>
        </p:txBody>
      </p:sp>
    </p:spTree>
    <p:extLst>
      <p:ext uri="{BB962C8B-B14F-4D97-AF65-F5344CB8AC3E}">
        <p14:creationId xmlns:p14="http://schemas.microsoft.com/office/powerpoint/2010/main" val="3867472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!Рабочий стол\e`kologiya-shablon-3.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3. Жили-были </a:t>
            </a:r>
            <a:r>
              <a:rPr lang="ru-RU" sz="4800" dirty="0"/>
              <a:t>две лягушки. Были они подруги и жили в одной канаве...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9512" y="188640"/>
            <a:ext cx="8784976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«Угадай сказку по первым строкам»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2803" y="4869160"/>
            <a:ext cx="411843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«Две лягушки»</a:t>
            </a:r>
            <a:endParaRPr lang="ru-RU" sz="4800" dirty="0"/>
          </a:p>
        </p:txBody>
      </p:sp>
      <p:pic>
        <p:nvPicPr>
          <p:cNvPr id="5122" name="Picture 2" descr="D:\!Рабочий стол\98862347_S__13_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429000"/>
            <a:ext cx="3408085" cy="3130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280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!Рабочий стол\e`kologiya-shablon-3.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4. Жила-была </a:t>
            </a:r>
            <a:r>
              <a:rPr lang="ru-RU" sz="4800" dirty="0"/>
              <a:t>женщина. День и ночь работала, чтобы накормить и одеть трех своих дочерей...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9512" y="188640"/>
            <a:ext cx="8784976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«Угадай сказку по первым строкам»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2803" y="4869160"/>
            <a:ext cx="37828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«Три дочери»</a:t>
            </a:r>
            <a:endParaRPr lang="ru-RU" sz="4800" dirty="0"/>
          </a:p>
        </p:txBody>
      </p:sp>
      <p:pic>
        <p:nvPicPr>
          <p:cNvPr id="6146" name="Picture 2" descr="D:\!Рабочий стол\56c952ac7ed23153026af1e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038210"/>
            <a:ext cx="3427839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7280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!Рабочий стол\e`kologiya-shablon-3.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5. Поспорили </a:t>
            </a:r>
            <a:r>
              <a:rPr lang="ru-RU" sz="4800" dirty="0"/>
              <a:t>однажды заяц и черепаха, кто быстрее лесную поляну обежит...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9512" y="188640"/>
            <a:ext cx="8784976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«Угадай сказку по первым строкам»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2803" y="4869160"/>
            <a:ext cx="50396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«Заяц и черепаха»</a:t>
            </a:r>
            <a:endParaRPr lang="ru-RU" sz="4800" dirty="0"/>
          </a:p>
        </p:txBody>
      </p:sp>
      <p:pic>
        <p:nvPicPr>
          <p:cNvPr id="7170" name="Picture 2" descr="D:\!Рабочий стол\w256h2561339398976AutoRacingFinishFla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0292" y="3243763"/>
            <a:ext cx="3250794" cy="3250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2056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!Рабочий стол\e`kologiya-shablon-3.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6. Построили </a:t>
            </a:r>
            <a:r>
              <a:rPr lang="ru-RU" sz="4800" dirty="0"/>
              <a:t>себе Заяц и Зайчиха небольшой домишко в лесу. Все вокруг прибрали, расчистили и размели</a:t>
            </a:r>
            <a:r>
              <a:rPr lang="ru-RU" sz="4800" dirty="0" smtClean="0"/>
              <a:t>...</a:t>
            </a:r>
            <a:endParaRPr lang="ru-RU" sz="48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9512" y="188640"/>
            <a:ext cx="8784976" cy="7920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«Угадай сказку по первым строкам»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2803" y="4869160"/>
            <a:ext cx="48492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«Сами виноваты»</a:t>
            </a:r>
            <a:endParaRPr lang="ru-RU" sz="4800" dirty="0"/>
          </a:p>
        </p:txBody>
      </p:sp>
      <p:pic>
        <p:nvPicPr>
          <p:cNvPr id="8194" name="Picture 2" descr="D:\!Рабочий стол\stickeroid_5bf565eead0d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979881"/>
            <a:ext cx="2866414" cy="2866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2056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0F2EE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443</Words>
  <Application>Microsoft Office PowerPoint</Application>
  <PresentationFormat>Экран (4:3)</PresentationFormat>
  <Paragraphs>82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Маленькие и большие секреты страны Литературии</vt:lpstr>
      <vt:lpstr>Викторина</vt:lpstr>
      <vt:lpstr>Презентация PowerPoint</vt:lpstr>
      <vt:lpstr>«Угадай сказку по первым строкам»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Народная </vt:lpstr>
      <vt:lpstr>2 раунд «Назови автора сказки»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Маленькие и большие секреты страны Литературии</dc:title>
  <cp:lastModifiedBy>Aleksey</cp:lastModifiedBy>
  <cp:revision>12</cp:revision>
  <dcterms:modified xsi:type="dcterms:W3CDTF">2019-05-21T13:13:51Z</dcterms:modified>
</cp:coreProperties>
</file>