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F412BE32-8D2B-4F5B-B439-85DF01CA76EE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CB97037B-CAAF-4144-9D99-36C840B924D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456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2BE32-8D2B-4F5B-B439-85DF01CA76EE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7037B-CAAF-4144-9D99-36C840B924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553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2BE32-8D2B-4F5B-B439-85DF01CA76EE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7037B-CAAF-4144-9D99-36C840B924D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89826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2BE32-8D2B-4F5B-B439-85DF01CA76EE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7037B-CAAF-4144-9D99-36C840B924D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25112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2BE32-8D2B-4F5B-B439-85DF01CA76EE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7037B-CAAF-4144-9D99-36C840B924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5737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2BE32-8D2B-4F5B-B439-85DF01CA76EE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7037B-CAAF-4144-9D99-36C840B924D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61992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2BE32-8D2B-4F5B-B439-85DF01CA76EE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7037B-CAAF-4144-9D99-36C840B924D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83476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2BE32-8D2B-4F5B-B439-85DF01CA76EE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7037B-CAAF-4144-9D99-36C840B924D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95891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2BE32-8D2B-4F5B-B439-85DF01CA76EE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7037B-CAAF-4144-9D99-36C840B924D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3575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2BE32-8D2B-4F5B-B439-85DF01CA76EE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7037B-CAAF-4144-9D99-36C840B924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087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2BE32-8D2B-4F5B-B439-85DF01CA76EE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7037B-CAAF-4144-9D99-36C840B924DA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5160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2BE32-8D2B-4F5B-B439-85DF01CA76EE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7037B-CAAF-4144-9D99-36C840B924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99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2BE32-8D2B-4F5B-B439-85DF01CA76EE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7037B-CAAF-4144-9D99-36C840B924DA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2236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2BE32-8D2B-4F5B-B439-85DF01CA76EE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7037B-CAAF-4144-9D99-36C840B924D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5660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2BE32-8D2B-4F5B-B439-85DF01CA76EE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7037B-CAAF-4144-9D99-36C840B924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074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2BE32-8D2B-4F5B-B439-85DF01CA76EE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7037B-CAAF-4144-9D99-36C840B924DA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7737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2BE32-8D2B-4F5B-B439-85DF01CA76EE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7037B-CAAF-4144-9D99-36C840B924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8572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412BE32-8D2B-4F5B-B439-85DF01CA76EE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B97037B-CAAF-4144-9D99-36C840B924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628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2398" y="1871132"/>
            <a:ext cx="6815669" cy="571818"/>
          </a:xfrm>
        </p:spPr>
        <p:txBody>
          <a:bodyPr/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Издательство «Просвещение»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2398" y="3493827"/>
            <a:ext cx="6815669" cy="148457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Физическая культура для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чащихся 1-11 классов под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едакцией В.И. Лях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218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777922"/>
            <a:ext cx="9601197" cy="1508077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Целью </a:t>
            </a:r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</a:t>
            </a:r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школе </a:t>
            </a:r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формирование  </a:t>
            </a:r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обучающихся </a:t>
            </a:r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устойчивых мотивов и потребностей в бережном отношении к своему здоровью, целостном развитии физических и психических качеств, творческом использовании средств физической культуры в организации здорового образа </a:t>
            </a:r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жизни</a:t>
            </a:r>
            <a:endParaRPr 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3960" y="2954764"/>
            <a:ext cx="2099446" cy="32003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7522" y="3106856"/>
            <a:ext cx="2316954" cy="28961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11988" y="2954764"/>
            <a:ext cx="2289660" cy="3200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429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191069"/>
            <a:ext cx="9601196" cy="1119117"/>
          </a:xfrm>
        </p:spPr>
        <p:txBody>
          <a:bodyPr>
            <a:no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задачи программы заключаются в следующем: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023582"/>
            <a:ext cx="9601196" cy="5199797"/>
          </a:xfrm>
        </p:spPr>
        <p:txBody>
          <a:bodyPr>
            <a:no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продолжить знакомство со знаниями о физкультурной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обобщить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о терминологии, средствах и методах физической культуры;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жизненно важные двигательные навыки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умения;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двигательный опыт посредством усложнения ранее освоенных двигательных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действий;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и умения, необходимые для выполнения физических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умения,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выбирать средства физической культуры в соответствии с различными целями, задачами и условиями, пользоваться этими умениями 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навыками.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271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109182"/>
            <a:ext cx="9601196" cy="2176817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отличия и преимущества программы физического воспитания В.И. Ляха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869743"/>
            <a:ext cx="9601196" cy="4006125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Комплексный подход;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базовой и вариативной части;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использования для 2-х и 3-х уроков физкультуры в неделю;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Подробное описание содержания и методов физического воспитания как для урочной, так и внеклассной работы;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Удобная форма изложения материала, позволяющая легко планировать работу.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810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313900"/>
            <a:ext cx="9601196" cy="791569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освоения содержания </a:t>
            </a: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предмета</a:t>
            </a:r>
            <a:b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«Физическая культура»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665026"/>
            <a:ext cx="9601196" cy="421084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Личностные результаты освоения основной образовательной программы среднего (полного) общего образования должны отражать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indent="-457200" algn="just">
              <a:buAutoNum type="arabicParenR"/>
            </a:pP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сформированность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 гражданской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идентичности;</a:t>
            </a:r>
          </a:p>
          <a:p>
            <a:pPr marL="457200" indent="-457200" algn="just">
              <a:buAutoNum type="arabicParenR"/>
            </a:pP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сформированность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гражданской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позиции;</a:t>
            </a:r>
          </a:p>
          <a:p>
            <a:pPr marL="457200" indent="-457200" algn="just">
              <a:buAutoNum type="arabicParenR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готовность к защите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Отечества;</a:t>
            </a:r>
          </a:p>
          <a:p>
            <a:pPr marL="457200" indent="-457200" algn="just">
              <a:buAutoNum type="arabicParenR"/>
            </a:pP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сформированность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целостного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мировоззрения;</a:t>
            </a:r>
          </a:p>
          <a:p>
            <a:pPr marL="457200" indent="-457200" algn="just">
              <a:buAutoNum type="arabicParenR"/>
            </a:pP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сформированность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основ личностного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саморазвития;</a:t>
            </a:r>
          </a:p>
          <a:p>
            <a:pPr marL="457200" indent="-457200" algn="just">
              <a:buAutoNum type="arabicParenR"/>
            </a:pP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сформированность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толерантного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сознания;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AutoNum type="arabicParenR"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292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450376"/>
            <a:ext cx="9601196" cy="764275"/>
          </a:xfrm>
        </p:spPr>
        <p:txBody>
          <a:bodyPr>
            <a:noAutofit/>
          </a:bodyPr>
          <a:lstStyle/>
          <a:p>
            <a:r>
              <a:rPr lang="ru-RU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Метапредметные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результаты: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5343" y="1419367"/>
            <a:ext cx="9941254" cy="464023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умение самостоятельно определять цели и составлять планы в различных сферах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деятельности;</a:t>
            </a:r>
          </a:p>
          <a:p>
            <a:pPr marL="0" indent="0">
              <a:buNone/>
            </a:pP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умение продуктивно общаться и взаимодействовать с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коллегами;</a:t>
            </a:r>
          </a:p>
          <a:p>
            <a:pPr marL="0" indent="0">
              <a:buNone/>
            </a:pP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владение навыками исследовательской и проектной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деятельности;</a:t>
            </a:r>
          </a:p>
          <a:p>
            <a:pPr marL="0" indent="0">
              <a:buNone/>
            </a:pP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готовность и способность к информационной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деятельности;</a:t>
            </a:r>
          </a:p>
          <a:p>
            <a:pPr marL="0" indent="0">
              <a:buNone/>
            </a:pP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 умение строить логическое доказательство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7) умение использовать, создавать и преобразовывать различные символьные записи, схемы и модели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804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682388"/>
            <a:ext cx="9601196" cy="313899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Предметные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результаты: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105469"/>
            <a:ext cx="9601196" cy="492684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умение использовать разнообразные виды физкультурно-оздоровительной деятельности и массового спорта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владение основами технологий современных оздоровительных систем физического воспитания, использование их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владение основными способами самонаблюдения за показателями своего здоровья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владение физическими упражнениями разной функциональной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направленности;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владение техническими приёмами и двигательными действиями из школьных базовых видов спорта; </a:t>
            </a:r>
          </a:p>
        </p:txBody>
      </p:sp>
    </p:spTree>
    <p:extLst>
      <p:ext uri="{BB962C8B-B14F-4D97-AF65-F5344CB8AC3E}">
        <p14:creationId xmlns:p14="http://schemas.microsoft.com/office/powerpoint/2010/main" val="241718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47</TotalTime>
  <Words>322</Words>
  <Application>Microsoft Office PowerPoint</Application>
  <PresentationFormat>Широкоэкранный</PresentationFormat>
  <Paragraphs>39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Garamond</vt:lpstr>
      <vt:lpstr>Times New Roman</vt:lpstr>
      <vt:lpstr>Натуральные материалы</vt:lpstr>
      <vt:lpstr>Издательство «Просвещение»</vt:lpstr>
      <vt:lpstr> Целью программы школе является формирование  у обучающихся устойчивых мотивов и потребностей в бережном отношении к своему здоровью, целостном развитии физических и психических качеств, творческом использовании средств физической культуры в организации здорового образа жизни</vt:lpstr>
      <vt:lpstr> Основные задачи программы заключаются в следующем:</vt:lpstr>
      <vt:lpstr>Основные отличия и преимущества программы физического воспитания В.И. Ляха</vt:lpstr>
      <vt:lpstr> Результаты освоения содержания предмета  «Физическая культура»</vt:lpstr>
      <vt:lpstr>Метапредметные результаты:</vt:lpstr>
      <vt:lpstr>Предметные результаты: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Издательство «Просвещение»</dc:title>
  <dc:creator>Пользователь Windows</dc:creator>
  <cp:lastModifiedBy>Пользователь Windows</cp:lastModifiedBy>
  <cp:revision>8</cp:revision>
  <dcterms:created xsi:type="dcterms:W3CDTF">2019-03-28T05:47:22Z</dcterms:created>
  <dcterms:modified xsi:type="dcterms:W3CDTF">2019-05-20T18:59:43Z</dcterms:modified>
</cp:coreProperties>
</file>