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sldIdLst>
    <p:sldId id="281" r:id="rId2"/>
    <p:sldId id="282" r:id="rId3"/>
    <p:sldId id="260" r:id="rId4"/>
    <p:sldId id="285" r:id="rId5"/>
    <p:sldId id="283" r:id="rId6"/>
    <p:sldId id="286" r:id="rId7"/>
    <p:sldId id="287" r:id="rId8"/>
    <p:sldId id="288" r:id="rId9"/>
    <p:sldId id="289" r:id="rId10"/>
    <p:sldId id="259" r:id="rId11"/>
    <p:sldId id="273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50B7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43" autoAdjust="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133528" cy="2795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Предметно-развивающая среда кабинета начальных классов</a:t>
            </a:r>
            <a:endParaRPr lang="ru-RU" sz="4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259632" y="5301208"/>
            <a:ext cx="6575895" cy="113500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953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404664"/>
            <a:ext cx="7406640" cy="1104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Оформление кабинета начальных классов: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851920" y="1412776"/>
            <a:ext cx="4896544" cy="4223396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декоративные элементы и методические материалы, но они не должны отвлекать ученика от уроков;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использованы умеренно яркие пастельные тона, не перегружающие зрение детей;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созданы условия для комфортного обучения детей, где ребенок может обучаться, отдыхать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2048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3469350" cy="2314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506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003" t="4749" r="25635" b="8949"/>
          <a:stretch/>
        </p:blipFill>
        <p:spPr bwMode="auto">
          <a:xfrm rot="16200000">
            <a:off x="1436197" y="-811447"/>
            <a:ext cx="6343043" cy="850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88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Предметно-развивающая среда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183880" cy="418795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None/>
            </a:pPr>
            <a:endParaRPr lang="ru-RU" sz="24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chemeClr val="tx1"/>
                </a:solidFill>
                <a:cs typeface="Arial" pitchFamily="34" charset="0"/>
              </a:rPr>
              <a:t>это 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Зоны кабинета начальных классов: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611560" y="2348880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Учебная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4860032" y="2276872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Интеллектуальная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4788024" y="3501008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Двигательная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683568" y="3573016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Бытовая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611560" y="4797152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Игровая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4788024" y="4797152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Творческая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6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Интеллектуальная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создание условий для интеллектуального развития учащихся. </a:t>
            </a: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интеллектуальную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схемы;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алфавит;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стенды;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таблицы;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детская библиотека;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14516" r="7460"/>
          <a:stretch>
            <a:fillRect/>
          </a:stretch>
        </p:blipFill>
        <p:spPr bwMode="auto">
          <a:xfrm>
            <a:off x="5000628" y="1285860"/>
            <a:ext cx="307183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714752"/>
            <a:ext cx="3094094" cy="2320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Учебная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мотивация учебной деятельности и развития познавательного интереса с помощью нестандартных приёмов и способов обучения. </a:t>
            </a: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учебную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стол учителя;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парты и стулья;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шкафы;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учебная доска;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интерактивная доска;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компьютер.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348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124744"/>
            <a:ext cx="3214709" cy="2137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ÐÐ°ÑÑÐ¸Ð½ÐºÐ¸ Ð¿Ð¾ Ð·Ð°Ð¿ÑÐ¾ÑÑ ÐºÐ°Ð±Ð¸Ð½ÐµÑ Ð½Ð°ÑÐ°Ð»ÑÐ½ÑÑ ÐºÐ»Ð°ÑÑÐ¾Ð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501008"/>
            <a:ext cx="3214709" cy="218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Бытовая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968552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формирование у учащихся основных гигиенических норм, правил и навыков. </a:t>
            </a: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бытовую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раковина для мытья рук;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санитарно- гигиенические средства (жидкое мыло, туалетная бумага, полотенце);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предметы для влажной уборки кабинета(ведра, половые тряпки, веники, мусорные ведра и т.д.);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место для питья детей.</a:t>
            </a: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9938" name="Picture 2" descr="ÐÐ°ÑÑÐ¸Ð½ÐºÐ¸ Ð¿Ð¾ Ð·Ð°Ð¿ÑÐ¾ÑÑ Ð±ÑÑÐ¾Ð²Ð°Ñ Ð·Ð¾Ð½Ð°  ÐºÐ°Ð±Ð¸Ð½ÐµÑÐµ Ð½Ð°ÑÐ°Ð»ÑÐ½ÑÑ ÐºÐ»Ð°ÑÑÐ¾Ð²"/>
          <p:cNvPicPr>
            <a:picLocks noChangeAspect="1" noChangeArrowheads="1"/>
          </p:cNvPicPr>
          <p:nvPr/>
        </p:nvPicPr>
        <p:blipFill>
          <a:blip r:embed="rId2" cstate="print"/>
          <a:srcRect l="33985" t="17188" r="22656" b="4687"/>
          <a:stretch>
            <a:fillRect/>
          </a:stretch>
        </p:blipFill>
        <p:spPr bwMode="auto">
          <a:xfrm>
            <a:off x="5940152" y="1340768"/>
            <a:ext cx="2748934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Двигательная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обеспечивает соблюдения режима двигательной активности и предусматривает небольшое свободное пространство для проведения подвижных игр. </a:t>
            </a: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двигательную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гимнастическая стенка;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массажный коврик.</a:t>
            </a: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89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00306"/>
            <a:ext cx="365654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Игровая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357298"/>
            <a:ext cx="4536504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создание условий для отвлечения учащихся от учебной деятельности, разряжения эмоционально- психического состояния детей через игровую деятельность. </a:t>
            </a: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игровую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мягкая мебель (диван и кресла);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журнальный столик;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детские игрушки;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игры.</a:t>
            </a: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2352075-a978a30cf186bdf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420888"/>
            <a:ext cx="3799505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Творческая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развитие творческих способностей учащихся, фантазии, </a:t>
            </a:r>
            <a:r>
              <a:rPr lang="ru-RU" sz="2000" dirty="0" err="1" smtClean="0">
                <a:solidFill>
                  <a:schemeClr val="tx1"/>
                </a:solidFill>
                <a:cs typeface="Arial" pitchFamily="34" charset="0"/>
              </a:rPr>
              <a:t>креативного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мышления и воображения.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творческую зону входят:</a:t>
            </a:r>
            <a:endParaRPr lang="ru-RU" sz="2000" dirty="0" smtClean="0"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столик;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пластилин;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краски;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раскраски;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фломастеры, карандаши.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68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214554"/>
            <a:ext cx="3881422" cy="2911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623</TotalTime>
  <Words>324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Предметно-развивающая среда кабинета начальных классов</vt:lpstr>
      <vt:lpstr>Предметно-развивающая среда</vt:lpstr>
      <vt:lpstr>Зоны кабинета начальных классов:</vt:lpstr>
      <vt:lpstr>Интеллектуальная зона</vt:lpstr>
      <vt:lpstr>Учебная зона</vt:lpstr>
      <vt:lpstr>Бытовая зона</vt:lpstr>
      <vt:lpstr>Двигательная зона</vt:lpstr>
      <vt:lpstr>Игровая зона</vt:lpstr>
      <vt:lpstr>Творческая зона</vt:lpstr>
      <vt:lpstr>Оформление кабинета начальных классов: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«Предметно-развивающая среда кабинета начальных классов.</dc:title>
  <dc:creator>Юлиана</dc:creator>
  <cp:lastModifiedBy>Эмилия</cp:lastModifiedBy>
  <cp:revision>57</cp:revision>
  <dcterms:created xsi:type="dcterms:W3CDTF">2015-10-25T09:06:40Z</dcterms:created>
  <dcterms:modified xsi:type="dcterms:W3CDTF">2019-05-21T13:27:10Z</dcterms:modified>
</cp:coreProperties>
</file>