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57" d="100"/>
          <a:sy n="57" d="100"/>
        </p:scale>
        <p:origin x="-27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FC41F-B2B4-45E3-8B69-1AE1752994ED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F7A77-B79A-40FA-BEC3-E677CA852B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0722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FC41F-B2B4-45E3-8B69-1AE1752994ED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F7A77-B79A-40FA-BEC3-E677CA852B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26435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FC41F-B2B4-45E3-8B69-1AE1752994ED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F7A77-B79A-40FA-BEC3-E677CA852B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90347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FC41F-B2B4-45E3-8B69-1AE1752994ED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F7A77-B79A-40FA-BEC3-E677CA852B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25677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FC41F-B2B4-45E3-8B69-1AE1752994ED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F7A77-B79A-40FA-BEC3-E677CA852B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71459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FC41F-B2B4-45E3-8B69-1AE1752994ED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F7A77-B79A-40FA-BEC3-E677CA852B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65365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FC41F-B2B4-45E3-8B69-1AE1752994ED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F7A77-B79A-40FA-BEC3-E677CA852B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06953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FC41F-B2B4-45E3-8B69-1AE1752994ED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F7A77-B79A-40FA-BEC3-E677CA852B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21674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FC41F-B2B4-45E3-8B69-1AE1752994ED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F7A77-B79A-40FA-BEC3-E677CA852B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3128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FC41F-B2B4-45E3-8B69-1AE1752994ED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F7A77-B79A-40FA-BEC3-E677CA852B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34602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FC41F-B2B4-45E3-8B69-1AE1752994ED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F7A77-B79A-40FA-BEC3-E677CA852B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37604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6FC41F-B2B4-45E3-8B69-1AE1752994ED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F7A77-B79A-40FA-BEC3-E677CA852B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319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1757" y="2194559"/>
            <a:ext cx="11848698" cy="1742173"/>
          </a:xfrm>
        </p:spPr>
        <p:txBody>
          <a:bodyPr>
            <a:normAutofit/>
          </a:bodyPr>
          <a:lstStyle/>
          <a:p>
            <a:r>
              <a:rPr lang="ru-RU" sz="8800" b="1" u="sng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САМЫЕ КРАСИВЫ РЫБЫ</a:t>
            </a:r>
            <a:endParaRPr lang="ru-RU" sz="8800" b="1" u="sng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3827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199" y="95668"/>
            <a:ext cx="10515600" cy="1325563"/>
          </a:xfrm>
        </p:spPr>
        <p:txBody>
          <a:bodyPr/>
          <a:lstStyle/>
          <a:p>
            <a:pPr algn="ctr"/>
            <a:r>
              <a:rPr lang="ru-RU" b="1" u="sng" dirty="0" smtClean="0">
                <a:solidFill>
                  <a:srgbClr val="FF0000"/>
                </a:solidFill>
              </a:rPr>
              <a:t>№1  </a:t>
            </a:r>
            <a:r>
              <a:rPr lang="ru-RU" b="1" u="sng" dirty="0">
                <a:solidFill>
                  <a:srgbClr val="FF0000"/>
                </a:solidFill>
              </a:rPr>
              <a:t>Радужная </a:t>
            </a:r>
            <a:r>
              <a:rPr lang="ru-RU" b="1" u="sng" dirty="0" smtClean="0">
                <a:solidFill>
                  <a:srgbClr val="FF0000"/>
                </a:solidFill>
              </a:rPr>
              <a:t>Рыба-Попугай</a:t>
            </a:r>
            <a:endParaRPr lang="ru-RU" b="1" u="sng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13144" y="1825625"/>
            <a:ext cx="6040655" cy="3805154"/>
          </a:xfrm>
        </p:spPr>
        <p:txBody>
          <a:bodyPr>
            <a:normAutofit fontScale="92500" lnSpcReduction="20000"/>
          </a:bodyPr>
          <a:lstStyle/>
          <a:p>
            <a:r>
              <a:rPr lang="ru-RU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Многим </a:t>
            </a:r>
            <a:r>
              <a:rPr lang="ru-RU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владельцам аквариумов </a:t>
            </a:r>
            <a:r>
              <a:rPr lang="ru-RU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по душе привлекательная аквариумная рыбка </a:t>
            </a:r>
            <a:r>
              <a:rPr lang="ru-RU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Попугай.</a:t>
            </a:r>
          </a:p>
          <a:p>
            <a:r>
              <a:rPr lang="ru-RU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В условиях свободы попугайчики вырастают до 10 см. В неволе их размеры несколько меньше около 7 см</a:t>
            </a:r>
            <a:r>
              <a:rPr lang="ru-RU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.</a:t>
            </a:r>
          </a:p>
          <a:p>
            <a:r>
              <a:rPr lang="ru-RU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при должном уходе за рыбками они могут прожить до 10 лет.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</a:br>
            <a:endParaRPr lang="ru-RU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304" y="1421231"/>
            <a:ext cx="3374056" cy="259802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7458" y="4144566"/>
            <a:ext cx="3665393" cy="2444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994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460499"/>
          </a:xfrm>
        </p:spPr>
        <p:txBody>
          <a:bodyPr>
            <a:noAutofit/>
          </a:bodyPr>
          <a:lstStyle/>
          <a:p>
            <a:pPr algn="ctr"/>
            <a:r>
              <a:rPr lang="ru-RU" sz="6000" b="1" u="sng" dirty="0" smtClean="0">
                <a:solidFill>
                  <a:srgbClr val="FF0000"/>
                </a:solidFill>
              </a:rPr>
              <a:t>№2 </a:t>
            </a:r>
            <a:r>
              <a:rPr lang="ru-RU" sz="6000" b="1" u="sng" dirty="0">
                <a:solidFill>
                  <a:srgbClr val="FF0000"/>
                </a:solidFill>
              </a:rPr>
              <a:t>Клоун </a:t>
            </a:r>
            <a:r>
              <a:rPr lang="ru-RU" sz="6000" b="1" u="sng" dirty="0" err="1">
                <a:solidFill>
                  <a:srgbClr val="FF0000"/>
                </a:solidFill>
              </a:rPr>
              <a:t>спинорог</a:t>
            </a:r>
            <a:r>
              <a:rPr lang="ru-RU" sz="6000" b="1" u="sng" dirty="0">
                <a:solidFill>
                  <a:srgbClr val="FF0000"/>
                </a:solidFill>
              </a:rPr>
              <a:t/>
            </a:r>
            <a:br>
              <a:rPr lang="ru-RU" sz="6000" b="1" u="sng" dirty="0">
                <a:solidFill>
                  <a:srgbClr val="FF0000"/>
                </a:solidFill>
              </a:rPr>
            </a:br>
            <a:endParaRPr lang="ru-RU" sz="6000" b="1" u="sng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03520" y="1825625"/>
            <a:ext cx="6050280" cy="3680026"/>
          </a:xfrm>
        </p:spPr>
        <p:txBody>
          <a:bodyPr/>
          <a:lstStyle/>
          <a:p>
            <a:r>
              <a:rPr lang="ru-RU" dirty="0">
                <a:solidFill>
                  <a:schemeClr val="bg2">
                    <a:lumMod val="90000"/>
                  </a:schemeClr>
                </a:solidFill>
              </a:rPr>
              <a:t>Размер: до 50 см</a:t>
            </a:r>
            <a:r>
              <a:rPr lang="ru-RU" dirty="0" smtClean="0">
                <a:solidFill>
                  <a:schemeClr val="bg2">
                    <a:lumMod val="90000"/>
                  </a:schemeClr>
                </a:solidFill>
              </a:rPr>
              <a:t>.</a:t>
            </a:r>
          </a:p>
          <a:p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Предпочитают обитать в прибрежных зонах близ коралловых рифов на глубине около 75 м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.</a:t>
            </a:r>
            <a:endParaRPr lang="ru-RU" dirty="0" smtClean="0"/>
          </a:p>
          <a:p>
            <a:r>
              <a:rPr lang="ru-RU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Рыбы обладают еще одной интересной особенностью – их глаза способны двигаться независимо друг от друга, как у хамелеона.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2716" y="1095374"/>
            <a:ext cx="3112168" cy="233412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9154" y="3665638"/>
            <a:ext cx="4254366" cy="2836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7720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63633" y="355500"/>
            <a:ext cx="6380747" cy="1325563"/>
          </a:xfrm>
        </p:spPr>
        <p:txBody>
          <a:bodyPr>
            <a:normAutofit/>
          </a:bodyPr>
          <a:lstStyle/>
          <a:p>
            <a:pPr algn="ctr"/>
            <a:r>
              <a:rPr lang="ru-RU" sz="6000" b="1" u="sng" dirty="0" smtClean="0">
                <a:solidFill>
                  <a:srgbClr val="FF0000"/>
                </a:solidFill>
              </a:rPr>
              <a:t>№3 </a:t>
            </a:r>
            <a:r>
              <a:rPr lang="ru-RU" sz="6000" b="1" u="sng" dirty="0">
                <a:solidFill>
                  <a:srgbClr val="FF0000"/>
                </a:solidFill>
              </a:rPr>
              <a:t>Рыба - </a:t>
            </a:r>
            <a:r>
              <a:rPr lang="ru-RU" sz="6000" b="1" u="sng" dirty="0" smtClean="0">
                <a:solidFill>
                  <a:srgbClr val="FF0000"/>
                </a:solidFill>
              </a:rPr>
              <a:t>лев</a:t>
            </a:r>
            <a:endParaRPr lang="ru-RU" sz="6000" b="1" u="sng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20126" y="1825625"/>
            <a:ext cx="6733674" cy="3978409"/>
          </a:xfrm>
        </p:spPr>
        <p:txBody>
          <a:bodyPr>
            <a:normAutofit fontScale="92500" lnSpcReduction="20000"/>
          </a:bodyPr>
          <a:lstStyle/>
          <a:p>
            <a:r>
              <a:rPr lang="ru-RU" dirty="0">
                <a:solidFill>
                  <a:schemeClr val="bg2">
                    <a:lumMod val="90000"/>
                  </a:schemeClr>
                </a:solidFill>
              </a:rPr>
              <a:t>милое и симпатичное существо около 30 сантиметров в </a:t>
            </a:r>
            <a:r>
              <a:rPr lang="ru-RU" dirty="0" smtClean="0">
                <a:solidFill>
                  <a:schemeClr val="bg2">
                    <a:lumMod val="90000"/>
                  </a:schemeClr>
                </a:solidFill>
              </a:rPr>
              <a:t>длину</a:t>
            </a:r>
          </a:p>
          <a:p>
            <a:r>
              <a:rPr lang="ru-RU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В этих роскошных </a:t>
            </a:r>
            <a:r>
              <a:rPr lang="ru-RU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веероподобных</a:t>
            </a:r>
            <a:r>
              <a:rPr lang="ru-RU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плавниках таятся острые иглы с ядовитыми железами. Один легкий укол и у человека резко ухудшается </a:t>
            </a:r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самочувствие.</a:t>
            </a:r>
          </a:p>
          <a:p>
            <a:r>
              <a:rPr lang="ru-RU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Ее яркая окраска выступает в роли предупреждения – «Опасно для жизни – не подходить</a:t>
            </a:r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!»</a:t>
            </a:r>
          </a:p>
          <a:p>
            <a:r>
              <a:rPr lang="ru-RU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Крылатки – безжалостные хищники. Они охотятся на более мелких рыб, креветок, крабов и моллюсков. 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795" y="779010"/>
            <a:ext cx="3535681" cy="265176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45156" y="3570973"/>
            <a:ext cx="3518477" cy="2562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5426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04398" y="410076"/>
            <a:ext cx="8507931" cy="1377048"/>
          </a:xfrm>
        </p:spPr>
        <p:txBody>
          <a:bodyPr>
            <a:normAutofit fontScale="90000"/>
          </a:bodyPr>
          <a:lstStyle/>
          <a:p>
            <a:r>
              <a:rPr lang="ru-RU" sz="6000" b="1" u="sng" dirty="0" smtClean="0">
                <a:solidFill>
                  <a:srgbClr val="FF0000"/>
                </a:solidFill>
              </a:rPr>
              <a:t>№4 </a:t>
            </a:r>
            <a:r>
              <a:rPr lang="ru-RU" sz="6000" b="1" u="sng" dirty="0">
                <a:solidFill>
                  <a:srgbClr val="FF0000"/>
                </a:solidFill>
              </a:rPr>
              <a:t>Королевская Рыба-Ангел</a:t>
            </a:r>
            <a:r>
              <a:rPr lang="ru-RU" sz="6000" dirty="0">
                <a:solidFill>
                  <a:srgbClr val="FF0000"/>
                </a:solidFill>
              </a:rPr>
              <a:t/>
            </a:r>
            <a:br>
              <a:rPr lang="ru-RU" sz="6000" dirty="0">
                <a:solidFill>
                  <a:srgbClr val="FF0000"/>
                </a:solidFill>
              </a:rPr>
            </a:br>
            <a:endParaRPr lang="ru-RU" sz="6000" b="1" u="sng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75386" y="1428459"/>
            <a:ext cx="2618071" cy="244806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2225" y="4157219"/>
            <a:ext cx="2902778" cy="223876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860758" y="1636828"/>
            <a:ext cx="501602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bg2">
                    <a:lumMod val="90000"/>
                  </a:schemeClr>
                </a:solidFill>
              </a:rPr>
              <a:t>длиной от 10 до 25 </a:t>
            </a:r>
            <a:r>
              <a:rPr lang="ru-RU" dirty="0" smtClean="0">
                <a:solidFill>
                  <a:schemeClr val="bg2">
                    <a:lumMod val="90000"/>
                  </a:schemeClr>
                </a:solidFill>
              </a:rPr>
              <a:t>см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 Рыбы ведут чаще одиночный образ </a:t>
            </a:r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жизни,</a:t>
            </a:r>
          </a:p>
          <a:p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но </a:t>
            </a:r>
            <a:r>
              <a:rPr lang="ru-RU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иногда живут и парами</a:t>
            </a:r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продолжительность жизни менее 10 лет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bg1">
                    <a:lumMod val="95000"/>
                  </a:schemeClr>
                </a:solidFill>
              </a:rPr>
              <a:t>Часто их можно встретить в морских аквариумах. </a:t>
            </a:r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/>
            </a:r>
            <a:br>
              <a:rPr lang="ru-RU" dirty="0" smtClean="0">
                <a:solidFill>
                  <a:schemeClr val="bg1">
                    <a:lumMod val="95000"/>
                  </a:schemeClr>
                </a:solidFill>
              </a:rPr>
            </a:br>
            <a:endParaRPr lang="ru-RU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74029" y="3678753"/>
            <a:ext cx="3657600" cy="2432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6723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19099" y="510781"/>
            <a:ext cx="6574055" cy="1325563"/>
          </a:xfrm>
        </p:spPr>
        <p:txBody>
          <a:bodyPr>
            <a:noAutofit/>
          </a:bodyPr>
          <a:lstStyle/>
          <a:p>
            <a:r>
              <a:rPr lang="ru-RU" sz="6000" b="1" u="sng" dirty="0" smtClean="0">
                <a:solidFill>
                  <a:srgbClr val="FF0000"/>
                </a:solidFill>
              </a:rPr>
              <a:t>№5 </a:t>
            </a:r>
            <a:r>
              <a:rPr lang="ru-RU" sz="6000" b="1" u="sng" dirty="0">
                <a:solidFill>
                  <a:srgbClr val="FF0000"/>
                </a:solidFill>
              </a:rPr>
              <a:t>Рыба мандарин</a:t>
            </a:r>
            <a:br>
              <a:rPr lang="ru-RU" sz="6000" b="1" u="sng" dirty="0">
                <a:solidFill>
                  <a:srgbClr val="FF0000"/>
                </a:solidFill>
              </a:rPr>
            </a:br>
            <a:endParaRPr lang="ru-RU" sz="6000" b="1" u="sng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50258" y="256524"/>
            <a:ext cx="2752280" cy="2234982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894" y="2675823"/>
            <a:ext cx="3168952" cy="203939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58450" y="4360244"/>
            <a:ext cx="3202004" cy="240150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340994" y="1374015"/>
            <a:ext cx="7633885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Эта рыбка является плотоядной, ее естественная </a:t>
            </a:r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среда</a:t>
            </a:r>
          </a:p>
          <a:p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обитания </a:t>
            </a:r>
            <a:r>
              <a:rPr lang="ru-RU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— пресные воды Тихого океана</a:t>
            </a:r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bg1">
                    <a:lumMod val="65000"/>
                  </a:schemeClr>
                </a:solidFill>
              </a:rPr>
              <a:t>Оранжевый, синий, фиолетовый, желтый, зеленый </a:t>
            </a:r>
            <a:r>
              <a:rPr lang="ru-RU" dirty="0" smtClean="0">
                <a:solidFill>
                  <a:schemeClr val="bg1">
                    <a:lumMod val="65000"/>
                  </a:schemeClr>
                </a:solidFill>
              </a:rPr>
              <a:t>—</a:t>
            </a:r>
          </a:p>
          <a:p>
            <a:r>
              <a:rPr lang="ru-RU" dirty="0" smtClean="0">
                <a:solidFill>
                  <a:schemeClr val="bg1">
                    <a:lumMod val="65000"/>
                  </a:schemeClr>
                </a:solidFill>
              </a:rPr>
              <a:t>основные </a:t>
            </a:r>
            <a:r>
              <a:rPr lang="ru-RU" dirty="0">
                <a:solidFill>
                  <a:schemeClr val="bg1">
                    <a:lumMod val="65000"/>
                  </a:schemeClr>
                </a:solidFill>
              </a:rPr>
              <a:t>цвета, присутствующие в окрасе чешуи мандаринки</a:t>
            </a:r>
            <a:r>
              <a:rPr lang="ru-RU" dirty="0" smtClean="0">
                <a:solidFill>
                  <a:schemeClr val="bg1">
                    <a:lumMod val="65000"/>
                  </a:schemeClr>
                </a:solidFill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Они отличаются небольшим размером — около 6 </a:t>
            </a:r>
            <a:r>
              <a:rPr lang="ru-RU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сантиметров,</a:t>
            </a:r>
          </a:p>
          <a:p>
            <a:r>
              <a:rPr lang="ru-RU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телом </a:t>
            </a:r>
            <a:r>
              <a:rPr lang="ru-RU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в форме торпеды, большими навыкате </a:t>
            </a:r>
            <a:r>
              <a:rPr lang="ru-RU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глазами,</a:t>
            </a:r>
          </a:p>
          <a:p>
            <a:r>
              <a:rPr lang="ru-RU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круглой </a:t>
            </a:r>
            <a:r>
              <a:rPr lang="ru-RU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формы плавниками</a:t>
            </a:r>
            <a:r>
              <a:rPr lang="ru-RU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Продолжительность ее жизни составляет около 10−12 лет при должном </a:t>
            </a:r>
            <a:endParaRPr lang="ru-RU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уходе </a:t>
            </a:r>
            <a:r>
              <a:rPr lang="ru-RU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в условиях аквариума.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22765" y="4360244"/>
            <a:ext cx="2509042" cy="2153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1808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4945" y="4426986"/>
            <a:ext cx="10515600" cy="1325563"/>
          </a:xfrm>
        </p:spPr>
        <p:txBody>
          <a:bodyPr/>
          <a:lstStyle/>
          <a:p>
            <a:r>
              <a:rPr lang="ru-RU" b="1" u="sng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Спасибо за внимание!</a:t>
            </a:r>
            <a:endParaRPr lang="ru-RU" b="1" u="sng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3858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213</Words>
  <Application>Microsoft Office PowerPoint</Application>
  <PresentationFormat>Произвольный</PresentationFormat>
  <Paragraphs>31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САМЫЕ КРАСИВЫ РЫБЫ</vt:lpstr>
      <vt:lpstr>№1  Радужная Рыба-Попугай</vt:lpstr>
      <vt:lpstr>№2 Клоун спинорог </vt:lpstr>
      <vt:lpstr>№3 Рыба - лев</vt:lpstr>
      <vt:lpstr>№4 Королевская Рыба-Ангел </vt:lpstr>
      <vt:lpstr>№5 Рыба мандарин 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САМЫЕ КРАСИВЫ РЫБЫ</dc:title>
  <dc:creator>adm</dc:creator>
  <cp:lastModifiedBy>Учитель</cp:lastModifiedBy>
  <cp:revision>15</cp:revision>
  <dcterms:created xsi:type="dcterms:W3CDTF">2019-05-20T22:54:33Z</dcterms:created>
  <dcterms:modified xsi:type="dcterms:W3CDTF">2019-05-21T09:31:29Z</dcterms:modified>
</cp:coreProperties>
</file>