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4" r:id="rId2"/>
    <p:sldId id="267" r:id="rId3"/>
    <p:sldId id="272" r:id="rId4"/>
    <p:sldId id="266" r:id="rId5"/>
    <p:sldId id="268" r:id="rId6"/>
    <p:sldId id="271" r:id="rId7"/>
    <p:sldId id="273" r:id="rId8"/>
    <p:sldId id="259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80D2334-0C79-43F1-8178-05A6F9DEC1E9}">
          <p14:sldIdLst/>
        </p14:section>
        <p14:section name="Раздел без заголовка" id="{9AB1C4FF-7EEC-4443-852E-F272F30A6F61}">
          <p14:sldIdLst>
            <p14:sldId id="274"/>
            <p14:sldId id="267"/>
            <p14:sldId id="272"/>
            <p14:sldId id="266"/>
            <p14:sldId id="268"/>
            <p14:sldId id="271"/>
            <p14:sldId id="273"/>
          </p14:sldIdLst>
        </p14:section>
        <p14:section name="Раздел без заголовка" id="{133B2E61-D704-4251-B9C4-4FC49846ECE1}">
          <p14:sldIdLst>
            <p14:sldId id="259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587A9-6FB6-4F1B-8232-962300344166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B785FE-B8FD-4DDC-811D-52089E369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457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CB050-152B-421C-9E68-C7F1A4CA8FA5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56BA86-536E-4AF8-9661-B52D15A65B7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CB050-152B-421C-9E68-C7F1A4CA8FA5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BA86-536E-4AF8-9661-B52D15A65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CB050-152B-421C-9E68-C7F1A4CA8FA5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BA86-536E-4AF8-9661-B52D15A65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CB050-152B-421C-9E68-C7F1A4CA8FA5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56BA86-536E-4AF8-9661-B52D15A65B7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CB050-152B-421C-9E68-C7F1A4CA8FA5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56BA86-536E-4AF8-9661-B52D15A65B7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CB050-152B-421C-9E68-C7F1A4CA8FA5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56BA86-536E-4AF8-9661-B52D15A65B7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CB050-152B-421C-9E68-C7F1A4CA8FA5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56BA86-536E-4AF8-9661-B52D15A65B7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CB050-152B-421C-9E68-C7F1A4CA8FA5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56BA86-536E-4AF8-9661-B52D15A65B7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CB050-152B-421C-9E68-C7F1A4CA8FA5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56BA86-536E-4AF8-9661-B52D15A65B7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CB050-152B-421C-9E68-C7F1A4CA8FA5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56BA86-536E-4AF8-9661-B52D15A65B7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CB050-152B-421C-9E68-C7F1A4CA8FA5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56BA86-536E-4AF8-9661-B52D15A65B73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73CB050-152B-421C-9E68-C7F1A4CA8FA5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056BA86-536E-4AF8-9661-B52D15A65B7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ru-RU" sz="1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911108" y="2086384"/>
            <a:ext cx="6172200" cy="68580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СИМВОЛ</a:t>
            </a:r>
            <a:endParaRPr lang="ru-RU" sz="54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04"/>
          <a:stretch/>
        </p:blipFill>
        <p:spPr bwMode="auto">
          <a:xfrm>
            <a:off x="2990676" y="531552"/>
            <a:ext cx="2857500" cy="1478526"/>
          </a:xfrm>
          <a:prstGeom prst="round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17" y="1700808"/>
            <a:ext cx="1724025" cy="125730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917" y="4293096"/>
            <a:ext cx="1944216" cy="1453822"/>
          </a:xfrm>
          <a:prstGeom prst="flowChartConnector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488024"/>
            <a:ext cx="1915839" cy="1882520"/>
          </a:xfrm>
          <a:prstGeom prst="ellipse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861048"/>
            <a:ext cx="1839628" cy="2043520"/>
          </a:xfrm>
          <a:prstGeom prst="ellipse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2109"/>
          <a:stretch/>
        </p:blipFill>
        <p:spPr bwMode="auto">
          <a:xfrm>
            <a:off x="3347864" y="3694197"/>
            <a:ext cx="2143125" cy="2052721"/>
          </a:xfrm>
          <a:prstGeom prst="ellipse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6165304"/>
            <a:ext cx="4953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Нуанзина</a:t>
            </a:r>
            <a:r>
              <a:rPr lang="ru-RU" dirty="0" smtClean="0"/>
              <a:t> Е.А., учитель, г. Санкт-Петербург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939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3140968"/>
            <a:ext cx="5760640" cy="215265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Символизм – направление в искусстве (в литературе, музыке и живописи), возникшее во Франции в 1870-80-х гг. Развивается во Франции, Бельгии, России.</a:t>
            </a:r>
            <a:br>
              <a:rPr lang="ru-RU" sz="3200" dirty="0" smtClean="0"/>
            </a:br>
            <a:r>
              <a:rPr lang="ru-RU" sz="3200" dirty="0"/>
              <a:t>С</a:t>
            </a:r>
            <a:r>
              <a:rPr lang="ru-RU" sz="3200" dirty="0" smtClean="0"/>
              <a:t>имволика, недосказанность, намеки, таинственность, загадочность.</a:t>
            </a:r>
            <a:endParaRPr lang="ru-RU" sz="3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75656" y="6021288"/>
            <a:ext cx="6172200" cy="6858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05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619672" y="0"/>
            <a:ext cx="6768752" cy="2505471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7200" dirty="0" smtClean="0">
                <a:solidFill>
                  <a:srgbClr val="FF0000"/>
                </a:solidFill>
              </a:rPr>
              <a:t>Символисты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883300"/>
            <a:ext cx="7543800" cy="914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1930757"/>
            <a:ext cx="3866764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«Старшие»</a:t>
            </a:r>
          </a:p>
          <a:p>
            <a:r>
              <a:rPr lang="ru-RU" sz="3200" b="1" dirty="0" err="1" smtClean="0"/>
              <a:t>В.Брюсов</a:t>
            </a:r>
            <a:endParaRPr lang="ru-RU" sz="3200" b="1" dirty="0" smtClean="0"/>
          </a:p>
          <a:p>
            <a:r>
              <a:rPr lang="ru-RU" sz="3200" b="1" dirty="0" smtClean="0"/>
              <a:t>К. Бальмонт</a:t>
            </a:r>
          </a:p>
          <a:p>
            <a:r>
              <a:rPr lang="ru-RU" sz="3200" b="1" dirty="0" smtClean="0"/>
              <a:t>Ф. Сологуб</a:t>
            </a:r>
          </a:p>
          <a:p>
            <a:r>
              <a:rPr lang="ru-RU" sz="3200" b="1" dirty="0" smtClean="0"/>
              <a:t>Д. Мережковский</a:t>
            </a:r>
          </a:p>
          <a:p>
            <a:endParaRPr lang="ru-RU" sz="3200" b="1" dirty="0"/>
          </a:p>
          <a:p>
            <a:r>
              <a:rPr lang="ru-RU" sz="3200" b="1" dirty="0" smtClean="0"/>
              <a:t>Культ красоты, </a:t>
            </a:r>
          </a:p>
          <a:p>
            <a:r>
              <a:rPr lang="ru-RU" sz="3200" b="1" dirty="0"/>
              <a:t>с</a:t>
            </a:r>
            <a:r>
              <a:rPr lang="ru-RU" sz="3200" b="1" dirty="0" smtClean="0"/>
              <a:t>вободного </a:t>
            </a:r>
          </a:p>
          <a:p>
            <a:r>
              <a:rPr lang="ru-RU" sz="3200" b="1" dirty="0" smtClean="0"/>
              <a:t>самовыражения </a:t>
            </a:r>
          </a:p>
          <a:p>
            <a:r>
              <a:rPr lang="ru-RU" sz="3200" b="1" dirty="0" smtClean="0"/>
              <a:t>поэта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16016" y="1960473"/>
            <a:ext cx="354295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«</a:t>
            </a:r>
            <a:r>
              <a:rPr lang="ru-RU" sz="3200" b="1" dirty="0" err="1" smtClean="0"/>
              <a:t>Младшин</a:t>
            </a:r>
            <a:r>
              <a:rPr lang="ru-RU" sz="3200" b="1" dirty="0" smtClean="0"/>
              <a:t>»</a:t>
            </a:r>
          </a:p>
          <a:p>
            <a:r>
              <a:rPr lang="ru-RU" sz="3200" b="1" dirty="0" err="1" smtClean="0"/>
              <a:t>А.Блок</a:t>
            </a:r>
            <a:endParaRPr lang="ru-RU" sz="3200" b="1" dirty="0" smtClean="0"/>
          </a:p>
          <a:p>
            <a:r>
              <a:rPr lang="ru-RU" sz="3200" b="1" dirty="0" smtClean="0"/>
              <a:t>А. Белый</a:t>
            </a:r>
          </a:p>
          <a:p>
            <a:r>
              <a:rPr lang="ru-RU" sz="3200" b="1" dirty="0" smtClean="0"/>
              <a:t>В. Иванов</a:t>
            </a:r>
          </a:p>
          <a:p>
            <a:r>
              <a:rPr lang="ru-RU" sz="3200" b="1" dirty="0" err="1" smtClean="0"/>
              <a:t>С.Соловьев</a:t>
            </a:r>
            <a:endParaRPr lang="ru-RU" sz="3200" b="1" dirty="0" smtClean="0"/>
          </a:p>
          <a:p>
            <a:endParaRPr lang="ru-RU" sz="3200" b="1" dirty="0"/>
          </a:p>
          <a:p>
            <a:r>
              <a:rPr lang="ru-RU" sz="3200" b="1" dirty="0" smtClean="0"/>
              <a:t>Философские и </a:t>
            </a:r>
          </a:p>
          <a:p>
            <a:r>
              <a:rPr lang="ru-RU" sz="3200" b="1" dirty="0" smtClean="0"/>
              <a:t>теософские </a:t>
            </a:r>
          </a:p>
          <a:p>
            <a:r>
              <a:rPr lang="ru-RU" sz="3200" b="1" dirty="0" smtClean="0"/>
              <a:t>искания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193374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619672" y="-1107504"/>
            <a:ext cx="6096000" cy="3657599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3600" dirty="0"/>
              <a:t>Мир вещей       Мир идей</a:t>
            </a:r>
          </a:p>
          <a:p>
            <a:pPr marL="18288" indent="0">
              <a:buNone/>
            </a:pP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 rot="18820953">
            <a:off x="1483708" y="1550320"/>
            <a:ext cx="1443250" cy="156957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Стрелка влево 4"/>
          <p:cNvSpPr/>
          <p:nvPr/>
        </p:nvSpPr>
        <p:spPr>
          <a:xfrm rot="13793324">
            <a:off x="6181938" y="1497075"/>
            <a:ext cx="1419460" cy="200686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2564904"/>
            <a:ext cx="22926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означаемое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2554919"/>
            <a:ext cx="2441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означающее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95572" y="3198167"/>
            <a:ext cx="3042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(ирреальный мир)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811658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84784"/>
            <a:ext cx="6096000" cy="3657599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3200" b="1" dirty="0" smtClean="0"/>
              <a:t>Жизнь</a:t>
            </a:r>
          </a:p>
          <a:p>
            <a:pPr marL="18288" indent="0">
              <a:buNone/>
            </a:pPr>
            <a:r>
              <a:rPr lang="ru-RU" sz="3200" b="1" dirty="0" smtClean="0"/>
              <a:t>Смерть</a:t>
            </a:r>
          </a:p>
          <a:p>
            <a:pPr marL="18288" indent="0">
              <a:buNone/>
            </a:pPr>
            <a:r>
              <a:rPr lang="ru-RU" sz="3200" b="1" dirty="0" smtClean="0"/>
              <a:t>Бог</a:t>
            </a:r>
          </a:p>
          <a:p>
            <a:pPr marL="18288" indent="0">
              <a:buNone/>
            </a:pPr>
            <a:r>
              <a:rPr lang="ru-RU" sz="3200" b="1" dirty="0" smtClean="0"/>
              <a:t>Любовь</a:t>
            </a: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7543800" cy="9144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ТЕМЫ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513" y="404664"/>
            <a:ext cx="4543425" cy="575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799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5085184"/>
            <a:ext cx="8496944" cy="914400"/>
          </a:xfrm>
        </p:spPr>
        <p:txBody>
          <a:bodyPr/>
          <a:lstStyle/>
          <a:p>
            <a:r>
              <a:rPr lang="ru-RU" dirty="0" smtClean="0"/>
              <a:t>«Башня» Вячеслава Иванова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4664"/>
            <a:ext cx="6310228" cy="4311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040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188640"/>
            <a:ext cx="7543800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402269" cy="503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714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971600" y="332656"/>
            <a:ext cx="7200800" cy="576064"/>
          </a:xfrm>
          <a:prstGeom prst="flowChartAlternateProcess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23428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Михаил Врубель. «Демон сидящий». 1890</a:t>
            </a:r>
            <a:endParaRPr lang="ru-RU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7"/>
            <a:ext cx="8555600" cy="4759052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1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1115616" y="6095508"/>
            <a:ext cx="7056784" cy="360040"/>
          </a:xfrm>
          <a:prstGeom prst="flowChartAlternateProcess">
            <a:avLst/>
          </a:prstGeom>
          <a:solidFill>
            <a:schemeClr val="tx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05905" y="772330"/>
            <a:ext cx="6984776" cy="5648938"/>
          </a:xfrm>
          <a:prstGeom prst="rect">
            <a:avLst/>
          </a:prstGeom>
          <a:ln w="228600" cap="sq" cmpd="thickThin">
            <a:solidFill>
              <a:schemeClr val="tx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1115616" y="5949280"/>
            <a:ext cx="6912768" cy="506268"/>
          </a:xfrm>
          <a:prstGeom prst="flowChartAlternateProcess">
            <a:avLst/>
          </a:prstGeom>
          <a:solidFill>
            <a:schemeClr val="tx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31254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Борисов – </a:t>
            </a:r>
            <a:r>
              <a:rPr lang="ru-RU" sz="2800" dirty="0" err="1" smtClean="0"/>
              <a:t>Мусатов</a:t>
            </a:r>
            <a:r>
              <a:rPr lang="ru-RU" sz="2800" dirty="0" smtClean="0"/>
              <a:t>. «Призраки». 1903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8277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292</TotalTime>
  <Words>108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Базовая</vt:lpstr>
      <vt:lpstr>Презентация PowerPoint</vt:lpstr>
      <vt:lpstr>Символизм – направление в искусстве (в литературе, музыке и живописи), возникшее во Франции в 1870-80-х гг. Развивается во Франции, Бельгии, России. Символика, недосказанность, намеки, таинственность, загадочность.</vt:lpstr>
      <vt:lpstr>Презентация PowerPoint</vt:lpstr>
      <vt:lpstr>Презентация PowerPoint</vt:lpstr>
      <vt:lpstr>ТЕМЫ</vt:lpstr>
      <vt:lpstr>«Башня» Вячеслава Иванова</vt:lpstr>
      <vt:lpstr>Презентация PowerPoint</vt:lpstr>
      <vt:lpstr>Михаил Врубель. «Демон сидящий». 1890</vt:lpstr>
      <vt:lpstr>Борисов – Мусатов. «Призраки». 1903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Символи́зм (фр. Symbolisme) — одно из крупнейших направлений в искусстве (в литературе, музыке и живописи), возникшее во Франции в 1870-80-х гг. и достигшее наибольшего развития на рубеже XIX и XX веков, прежде всего в самой Франции, Бельгии и России. Символисты радикально изменили не только различные виды искусства, но и само отношение к нему. Их экспериментаторский характер, стремление к новаторству, космополитизм и обширный диапазон влияний стали образцом для большинства современных направлений искусства. Символисты использовали символики, недосказанность, намеки, таинственность, загадочность.</dc:title>
  <dc:creator>Екатерина Нуанзина</dc:creator>
  <cp:lastModifiedBy>user</cp:lastModifiedBy>
  <cp:revision>21</cp:revision>
  <dcterms:created xsi:type="dcterms:W3CDTF">2016-09-06T11:47:31Z</dcterms:created>
  <dcterms:modified xsi:type="dcterms:W3CDTF">2019-05-21T15:05:15Z</dcterms:modified>
</cp:coreProperties>
</file>