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  <p:sldId id="257" r:id="rId3"/>
    <p:sldId id="259" r:id="rId4"/>
    <p:sldId id="261" r:id="rId5"/>
    <p:sldId id="260" r:id="rId6"/>
    <p:sldId id="258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u="sng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003300"/>
    <a:srgbClr val="663300"/>
    <a:srgbClr val="0000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6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747B9F-3FB1-4915-A12F-8C616F1A78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5D8E0654-47B6-40DB-BFB4-C9673F73465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Источники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финанси</a:t>
          </a: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рования</a:t>
          </a:r>
          <a:endParaRPr kumimoji="1" lang="ru-RU" sz="2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C267E5B5-17CA-4100-984E-8918958919B9}" type="parTrans" cxnId="{C25F2C42-8226-43A8-B299-6FE96CF27B50}">
      <dgm:prSet/>
      <dgm:spPr/>
      <dgm:t>
        <a:bodyPr/>
        <a:lstStyle/>
        <a:p>
          <a:endParaRPr lang="ru-RU" sz="2400"/>
        </a:p>
      </dgm:t>
    </dgm:pt>
    <dgm:pt modelId="{B97765A7-719D-4AB3-9E41-5319393E13C0}" type="sibTrans" cxnId="{C25F2C42-8226-43A8-B299-6FE96CF27B50}">
      <dgm:prSet/>
      <dgm:spPr/>
      <dgm:t>
        <a:bodyPr/>
        <a:lstStyle/>
        <a:p>
          <a:endParaRPr lang="ru-RU" sz="2400"/>
        </a:p>
      </dgm:t>
    </dgm:pt>
    <dgm:pt modelId="{C8486B95-2E0C-46B1-9D89-498DD6405CC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Внутренние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</a:t>
          </a: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самофинан</a:t>
          </a: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сирование</a:t>
          </a: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)</a:t>
          </a:r>
        </a:p>
      </dgm:t>
    </dgm:pt>
    <dgm:pt modelId="{D4C154E6-674B-4C12-B46E-FBD48EC02C6D}" type="parTrans" cxnId="{E3923ED8-E6F3-4664-84EF-E25134B2DA51}">
      <dgm:prSet/>
      <dgm:spPr/>
      <dgm:t>
        <a:bodyPr/>
        <a:lstStyle/>
        <a:p>
          <a:endParaRPr lang="ru-RU" sz="2400"/>
        </a:p>
      </dgm:t>
    </dgm:pt>
    <dgm:pt modelId="{082A6CDD-B320-4289-B010-44B73868CCCA}" type="sibTrans" cxnId="{E3923ED8-E6F3-4664-84EF-E25134B2DA51}">
      <dgm:prSet/>
      <dgm:spPr/>
      <dgm:t>
        <a:bodyPr/>
        <a:lstStyle/>
        <a:p>
          <a:endParaRPr lang="ru-RU" sz="2400"/>
        </a:p>
      </dgm:t>
    </dgm:pt>
    <dgm:pt modelId="{458D3C70-7BD4-4E29-93BD-775D6536C6D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Прибыль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фирмы</a:t>
          </a:r>
        </a:p>
      </dgm:t>
    </dgm:pt>
    <dgm:pt modelId="{170BEFA3-7CD4-49C4-9B1A-DD19899111FF}" type="parTrans" cxnId="{938EFEF3-240B-4FEA-9DE9-A486B71477E8}">
      <dgm:prSet/>
      <dgm:spPr/>
      <dgm:t>
        <a:bodyPr/>
        <a:lstStyle/>
        <a:p>
          <a:endParaRPr lang="ru-RU" sz="2400"/>
        </a:p>
      </dgm:t>
    </dgm:pt>
    <dgm:pt modelId="{A026A456-21E4-41E2-BEAA-A472001C0788}" type="sibTrans" cxnId="{938EFEF3-240B-4FEA-9DE9-A486B71477E8}">
      <dgm:prSet/>
      <dgm:spPr/>
      <dgm:t>
        <a:bodyPr/>
        <a:lstStyle/>
        <a:p>
          <a:endParaRPr lang="ru-RU" sz="2400"/>
        </a:p>
      </dgm:t>
    </dgm:pt>
    <dgm:pt modelId="{A12AC524-4FAA-461D-9FAF-31A8446B32B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Амортиза</a:t>
          </a: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ционные</a:t>
          </a:r>
          <a:endParaRPr kumimoji="1" lang="ru-RU" sz="24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отчисления</a:t>
          </a:r>
        </a:p>
      </dgm:t>
    </dgm:pt>
    <dgm:pt modelId="{D6DC382E-3D2C-4E13-A729-E3FD86064643}" type="parTrans" cxnId="{8214A5C1-B497-482A-81C6-FE8A63D53F71}">
      <dgm:prSet/>
      <dgm:spPr/>
      <dgm:t>
        <a:bodyPr/>
        <a:lstStyle/>
        <a:p>
          <a:endParaRPr lang="ru-RU" sz="2400"/>
        </a:p>
      </dgm:t>
    </dgm:pt>
    <dgm:pt modelId="{8FC89F59-CC5F-4297-9D10-77A532A699AF}" type="sibTrans" cxnId="{8214A5C1-B497-482A-81C6-FE8A63D53F71}">
      <dgm:prSet/>
      <dgm:spPr/>
      <dgm:t>
        <a:bodyPr/>
        <a:lstStyle/>
        <a:p>
          <a:endParaRPr lang="ru-RU" sz="2400"/>
        </a:p>
      </dgm:t>
    </dgm:pt>
    <dgm:pt modelId="{D8D89334-C7E2-4870-832F-05C43E55C32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внешние</a:t>
          </a:r>
        </a:p>
      </dgm:t>
    </dgm:pt>
    <dgm:pt modelId="{630DFF17-6712-4289-BD77-E00451E7D4B4}" type="parTrans" cxnId="{96A25D59-CFCD-4D00-8F36-4291F56367A7}">
      <dgm:prSet/>
      <dgm:spPr/>
      <dgm:t>
        <a:bodyPr/>
        <a:lstStyle/>
        <a:p>
          <a:endParaRPr lang="ru-RU" sz="2400"/>
        </a:p>
      </dgm:t>
    </dgm:pt>
    <dgm:pt modelId="{060B906A-63A5-496B-8829-B8ED138CCA08}" type="sibTrans" cxnId="{96A25D59-CFCD-4D00-8F36-4291F56367A7}">
      <dgm:prSet/>
      <dgm:spPr/>
      <dgm:t>
        <a:bodyPr/>
        <a:lstStyle/>
        <a:p>
          <a:endParaRPr lang="ru-RU" sz="2400"/>
        </a:p>
      </dgm:t>
    </dgm:pt>
    <dgm:pt modelId="{83699E93-521F-4412-8E5B-48C74A80AA5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Банковские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кредиты</a:t>
          </a:r>
        </a:p>
      </dgm:t>
    </dgm:pt>
    <dgm:pt modelId="{5448D2B3-8F32-46C8-9CEC-D7981536DE8D}" type="parTrans" cxnId="{FC79FAFB-66BB-44D2-922F-80F0C8847CBC}">
      <dgm:prSet/>
      <dgm:spPr/>
      <dgm:t>
        <a:bodyPr/>
        <a:lstStyle/>
        <a:p>
          <a:endParaRPr lang="ru-RU" sz="2400"/>
        </a:p>
      </dgm:t>
    </dgm:pt>
    <dgm:pt modelId="{EA00E9B5-FC83-472A-8C48-F08C7A951E00}" type="sibTrans" cxnId="{FC79FAFB-66BB-44D2-922F-80F0C8847CBC}">
      <dgm:prSet/>
      <dgm:spPr/>
      <dgm:t>
        <a:bodyPr/>
        <a:lstStyle/>
        <a:p>
          <a:endParaRPr lang="ru-RU" sz="2400"/>
        </a:p>
      </dgm:t>
    </dgm:pt>
    <dgm:pt modelId="{F6D027F6-593B-46B1-85F2-FDECD663899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Средства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страховых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инвестиционных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компаний,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пенсионных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фондов</a:t>
          </a:r>
        </a:p>
      </dgm:t>
    </dgm:pt>
    <dgm:pt modelId="{372A1D2A-077D-4E76-A4C8-69A8FDAC5977}" type="parTrans" cxnId="{E41AD41A-4A06-4DBB-A3CA-D3DD2A2774EF}">
      <dgm:prSet/>
      <dgm:spPr/>
      <dgm:t>
        <a:bodyPr/>
        <a:lstStyle/>
        <a:p>
          <a:endParaRPr lang="ru-RU" sz="2400"/>
        </a:p>
      </dgm:t>
    </dgm:pt>
    <dgm:pt modelId="{E65C20D2-30EF-43E1-BF31-A653B360113A}" type="sibTrans" cxnId="{E41AD41A-4A06-4DBB-A3CA-D3DD2A2774EF}">
      <dgm:prSet/>
      <dgm:spPr/>
      <dgm:t>
        <a:bodyPr/>
        <a:lstStyle/>
        <a:p>
          <a:endParaRPr lang="ru-RU" sz="2400"/>
        </a:p>
      </dgm:t>
    </dgm:pt>
    <dgm:pt modelId="{D9452102-AD66-4974-9532-A96CC004E16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Государственные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региональные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фонды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поддержки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малого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предприни</a:t>
          </a: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мательства</a:t>
          </a:r>
          <a:endParaRPr kumimoji="1" lang="ru-RU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gm:t>
    </dgm:pt>
    <dgm:pt modelId="{85A227FE-5369-49C2-8BCA-5C7C4479294F}" type="parTrans" cxnId="{7D93C4E5-B6B6-4D62-A9E1-6CDA5A34154D}">
      <dgm:prSet/>
      <dgm:spPr/>
      <dgm:t>
        <a:bodyPr/>
        <a:lstStyle/>
        <a:p>
          <a:endParaRPr lang="ru-RU" sz="2400"/>
        </a:p>
      </dgm:t>
    </dgm:pt>
    <dgm:pt modelId="{C4530F02-094A-4521-912D-6AA92531E5AC}" type="sibTrans" cxnId="{7D93C4E5-B6B6-4D62-A9E1-6CDA5A34154D}">
      <dgm:prSet/>
      <dgm:spPr/>
      <dgm:t>
        <a:bodyPr/>
        <a:lstStyle/>
        <a:p>
          <a:endParaRPr lang="ru-RU" sz="2400"/>
        </a:p>
      </dgm:t>
    </dgm:pt>
    <dgm:pt modelId="{84413BA9-44B4-4473-9F56-974D729398F7}" type="pres">
      <dgm:prSet presAssocID="{59747B9F-3FB1-4915-A12F-8C616F1A78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6C5619E-52D6-49EB-BA5E-8E5270CE19CA}" type="pres">
      <dgm:prSet presAssocID="{5D8E0654-47B6-40DB-BFB4-C9673F73465D}" presName="hierRoot1" presStyleCnt="0">
        <dgm:presLayoutVars>
          <dgm:hierBranch/>
        </dgm:presLayoutVars>
      </dgm:prSet>
      <dgm:spPr/>
    </dgm:pt>
    <dgm:pt modelId="{9B725694-E6A2-419F-965A-B7A22707EEFF}" type="pres">
      <dgm:prSet presAssocID="{5D8E0654-47B6-40DB-BFB4-C9673F73465D}" presName="rootComposite1" presStyleCnt="0"/>
      <dgm:spPr/>
    </dgm:pt>
    <dgm:pt modelId="{3A869DE9-ECF1-432B-BBC8-0FB0D8379D35}" type="pres">
      <dgm:prSet presAssocID="{5D8E0654-47B6-40DB-BFB4-C9673F73465D}" presName="rootText1" presStyleLbl="node0" presStyleIdx="0" presStyleCnt="1" custScaleX="554200" custScaleY="2595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F18F95-AC5D-49E8-9EBA-5A78ACC5A3E9}" type="pres">
      <dgm:prSet presAssocID="{5D8E0654-47B6-40DB-BFB4-C9673F73465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E212DFE-AB15-45A0-AD29-158B30B92BAF}" type="pres">
      <dgm:prSet presAssocID="{5D8E0654-47B6-40DB-BFB4-C9673F73465D}" presName="hierChild2" presStyleCnt="0"/>
      <dgm:spPr/>
    </dgm:pt>
    <dgm:pt modelId="{96C2AD3B-38AC-462A-BD22-F2850C059646}" type="pres">
      <dgm:prSet presAssocID="{D4C154E6-674B-4C12-B46E-FBD48EC02C6D}" presName="Name35" presStyleLbl="parChTrans1D2" presStyleIdx="0" presStyleCnt="2"/>
      <dgm:spPr/>
      <dgm:t>
        <a:bodyPr/>
        <a:lstStyle/>
        <a:p>
          <a:endParaRPr lang="ru-RU"/>
        </a:p>
      </dgm:t>
    </dgm:pt>
    <dgm:pt modelId="{3364E4A3-D54E-4EC1-B310-3F17529454ED}" type="pres">
      <dgm:prSet presAssocID="{C8486B95-2E0C-46B1-9D89-498DD6405CCC}" presName="hierRoot2" presStyleCnt="0">
        <dgm:presLayoutVars>
          <dgm:hierBranch/>
        </dgm:presLayoutVars>
      </dgm:prSet>
      <dgm:spPr/>
    </dgm:pt>
    <dgm:pt modelId="{2CDC6A06-0190-4FAB-BF34-1249D5177923}" type="pres">
      <dgm:prSet presAssocID="{C8486B95-2E0C-46B1-9D89-498DD6405CCC}" presName="rootComposite" presStyleCnt="0"/>
      <dgm:spPr/>
    </dgm:pt>
    <dgm:pt modelId="{6CED8FE0-11EE-44FB-AB75-B48048F0460E}" type="pres">
      <dgm:prSet presAssocID="{C8486B95-2E0C-46B1-9D89-498DD6405CCC}" presName="rootText" presStyleLbl="node2" presStyleIdx="0" presStyleCnt="2" custScaleX="338345" custScaleY="20679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1FA5BE-BFFD-4102-BC3E-EF5811D44C19}" type="pres">
      <dgm:prSet presAssocID="{C8486B95-2E0C-46B1-9D89-498DD6405CCC}" presName="rootConnector" presStyleLbl="node2" presStyleIdx="0" presStyleCnt="2"/>
      <dgm:spPr/>
      <dgm:t>
        <a:bodyPr/>
        <a:lstStyle/>
        <a:p>
          <a:endParaRPr lang="ru-RU"/>
        </a:p>
      </dgm:t>
    </dgm:pt>
    <dgm:pt modelId="{8943946B-E8CC-46FD-B745-54B3996A511C}" type="pres">
      <dgm:prSet presAssocID="{C8486B95-2E0C-46B1-9D89-498DD6405CCC}" presName="hierChild4" presStyleCnt="0"/>
      <dgm:spPr/>
    </dgm:pt>
    <dgm:pt modelId="{9C941317-7DDE-4F5A-90EE-3338279659B5}" type="pres">
      <dgm:prSet presAssocID="{170BEFA3-7CD4-49C4-9B1A-DD19899111FF}" presName="Name35" presStyleLbl="parChTrans1D3" presStyleIdx="0" presStyleCnt="5"/>
      <dgm:spPr/>
      <dgm:t>
        <a:bodyPr/>
        <a:lstStyle/>
        <a:p>
          <a:endParaRPr lang="ru-RU"/>
        </a:p>
      </dgm:t>
    </dgm:pt>
    <dgm:pt modelId="{D10964BB-1571-4C29-B718-02ECC7F01AC9}" type="pres">
      <dgm:prSet presAssocID="{458D3C70-7BD4-4E29-93BD-775D6536C6D8}" presName="hierRoot2" presStyleCnt="0">
        <dgm:presLayoutVars>
          <dgm:hierBranch val="r"/>
        </dgm:presLayoutVars>
      </dgm:prSet>
      <dgm:spPr/>
    </dgm:pt>
    <dgm:pt modelId="{BE471B09-7DBD-4121-9BF1-FB74005D3D03}" type="pres">
      <dgm:prSet presAssocID="{458D3C70-7BD4-4E29-93BD-775D6536C6D8}" presName="rootComposite" presStyleCnt="0"/>
      <dgm:spPr/>
    </dgm:pt>
    <dgm:pt modelId="{00E2B296-D3CB-4D8A-A8D0-FF7359370E9C}" type="pres">
      <dgm:prSet presAssocID="{458D3C70-7BD4-4E29-93BD-775D6536C6D8}" presName="rootText" presStyleLbl="node3" presStyleIdx="0" presStyleCnt="5" custScaleX="115731" custScaleY="4048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3CC4CD-BAE5-4CE4-8F03-94D7C9C56B2A}" type="pres">
      <dgm:prSet presAssocID="{458D3C70-7BD4-4E29-93BD-775D6536C6D8}" presName="rootConnector" presStyleLbl="node3" presStyleIdx="0" presStyleCnt="5"/>
      <dgm:spPr/>
      <dgm:t>
        <a:bodyPr/>
        <a:lstStyle/>
        <a:p>
          <a:endParaRPr lang="ru-RU"/>
        </a:p>
      </dgm:t>
    </dgm:pt>
    <dgm:pt modelId="{E3472327-A472-4281-87D3-14A241431948}" type="pres">
      <dgm:prSet presAssocID="{458D3C70-7BD4-4E29-93BD-775D6536C6D8}" presName="hierChild4" presStyleCnt="0"/>
      <dgm:spPr/>
    </dgm:pt>
    <dgm:pt modelId="{3615F557-C86E-4C46-88DC-45FDFD545660}" type="pres">
      <dgm:prSet presAssocID="{458D3C70-7BD4-4E29-93BD-775D6536C6D8}" presName="hierChild5" presStyleCnt="0"/>
      <dgm:spPr/>
    </dgm:pt>
    <dgm:pt modelId="{7275BDB7-CC65-4C03-9742-82C5630BCAE2}" type="pres">
      <dgm:prSet presAssocID="{D6DC382E-3D2C-4E13-A729-E3FD86064643}" presName="Name35" presStyleLbl="parChTrans1D3" presStyleIdx="1" presStyleCnt="5"/>
      <dgm:spPr/>
      <dgm:t>
        <a:bodyPr/>
        <a:lstStyle/>
        <a:p>
          <a:endParaRPr lang="ru-RU"/>
        </a:p>
      </dgm:t>
    </dgm:pt>
    <dgm:pt modelId="{EAD4D0DE-E225-4DF9-968C-81CB7B64FF69}" type="pres">
      <dgm:prSet presAssocID="{A12AC524-4FAA-461D-9FAF-31A8446B32B1}" presName="hierRoot2" presStyleCnt="0">
        <dgm:presLayoutVars>
          <dgm:hierBranch val="r"/>
        </dgm:presLayoutVars>
      </dgm:prSet>
      <dgm:spPr/>
    </dgm:pt>
    <dgm:pt modelId="{B34FAAF6-7519-46B1-A357-B10477456F02}" type="pres">
      <dgm:prSet presAssocID="{A12AC524-4FAA-461D-9FAF-31A8446B32B1}" presName="rootComposite" presStyleCnt="0"/>
      <dgm:spPr/>
    </dgm:pt>
    <dgm:pt modelId="{D2CB26A1-388B-42F9-BC12-5DCB77F84E13}" type="pres">
      <dgm:prSet presAssocID="{A12AC524-4FAA-461D-9FAF-31A8446B32B1}" presName="rootText" presStyleLbl="node3" presStyleIdx="1" presStyleCnt="5" custScaleX="150036" custScaleY="4956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0CBF28-586D-4C98-A742-0DFD5850BD6B}" type="pres">
      <dgm:prSet presAssocID="{A12AC524-4FAA-461D-9FAF-31A8446B32B1}" presName="rootConnector" presStyleLbl="node3" presStyleIdx="1" presStyleCnt="5"/>
      <dgm:spPr/>
      <dgm:t>
        <a:bodyPr/>
        <a:lstStyle/>
        <a:p>
          <a:endParaRPr lang="ru-RU"/>
        </a:p>
      </dgm:t>
    </dgm:pt>
    <dgm:pt modelId="{CD8216F6-7633-42A0-B83F-7453B0533AB1}" type="pres">
      <dgm:prSet presAssocID="{A12AC524-4FAA-461D-9FAF-31A8446B32B1}" presName="hierChild4" presStyleCnt="0"/>
      <dgm:spPr/>
    </dgm:pt>
    <dgm:pt modelId="{7C14A777-07A4-4F47-9EA5-E672493B5409}" type="pres">
      <dgm:prSet presAssocID="{A12AC524-4FAA-461D-9FAF-31A8446B32B1}" presName="hierChild5" presStyleCnt="0"/>
      <dgm:spPr/>
    </dgm:pt>
    <dgm:pt modelId="{BA1A4218-37BC-4497-A769-6880C410D3D6}" type="pres">
      <dgm:prSet presAssocID="{C8486B95-2E0C-46B1-9D89-498DD6405CCC}" presName="hierChild5" presStyleCnt="0"/>
      <dgm:spPr/>
    </dgm:pt>
    <dgm:pt modelId="{E6FC7983-CD3B-413A-B4B1-F69B7E44C7A6}" type="pres">
      <dgm:prSet presAssocID="{630DFF17-6712-4289-BD77-E00451E7D4B4}" presName="Name35" presStyleLbl="parChTrans1D2" presStyleIdx="1" presStyleCnt="2"/>
      <dgm:spPr/>
      <dgm:t>
        <a:bodyPr/>
        <a:lstStyle/>
        <a:p>
          <a:endParaRPr lang="ru-RU"/>
        </a:p>
      </dgm:t>
    </dgm:pt>
    <dgm:pt modelId="{37E4034D-A403-41F3-8AA8-5E4923A8EFCF}" type="pres">
      <dgm:prSet presAssocID="{D8D89334-C7E2-4870-832F-05C43E55C32C}" presName="hierRoot2" presStyleCnt="0">
        <dgm:presLayoutVars>
          <dgm:hierBranch/>
        </dgm:presLayoutVars>
      </dgm:prSet>
      <dgm:spPr/>
    </dgm:pt>
    <dgm:pt modelId="{7560ACDA-F226-4E78-A473-FC5B6B6EF11C}" type="pres">
      <dgm:prSet presAssocID="{D8D89334-C7E2-4870-832F-05C43E55C32C}" presName="rootComposite" presStyleCnt="0"/>
      <dgm:spPr/>
    </dgm:pt>
    <dgm:pt modelId="{158FE643-E57A-4330-9580-BE767BB70D8D}" type="pres">
      <dgm:prSet presAssocID="{D8D89334-C7E2-4870-832F-05C43E55C32C}" presName="rootText" presStyleLbl="node2" presStyleIdx="1" presStyleCnt="2" custScaleX="204657" custScaleY="1959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1447C2-428A-459D-A162-8A630B61A04C}" type="pres">
      <dgm:prSet presAssocID="{D8D89334-C7E2-4870-832F-05C43E55C32C}" presName="rootConnector" presStyleLbl="node2" presStyleIdx="1" presStyleCnt="2"/>
      <dgm:spPr/>
      <dgm:t>
        <a:bodyPr/>
        <a:lstStyle/>
        <a:p>
          <a:endParaRPr lang="ru-RU"/>
        </a:p>
      </dgm:t>
    </dgm:pt>
    <dgm:pt modelId="{F9432F01-BA32-458D-A83E-05E9286D83C8}" type="pres">
      <dgm:prSet presAssocID="{D8D89334-C7E2-4870-832F-05C43E55C32C}" presName="hierChild4" presStyleCnt="0"/>
      <dgm:spPr/>
    </dgm:pt>
    <dgm:pt modelId="{09DE5DA2-B17C-49A1-A2DF-91A78E6DE8E4}" type="pres">
      <dgm:prSet presAssocID="{5448D2B3-8F32-46C8-9CEC-D7981536DE8D}" presName="Name35" presStyleLbl="parChTrans1D3" presStyleIdx="2" presStyleCnt="5"/>
      <dgm:spPr/>
      <dgm:t>
        <a:bodyPr/>
        <a:lstStyle/>
        <a:p>
          <a:endParaRPr lang="ru-RU"/>
        </a:p>
      </dgm:t>
    </dgm:pt>
    <dgm:pt modelId="{1E9F738D-51B1-4760-90F2-9B395C94CCE6}" type="pres">
      <dgm:prSet presAssocID="{83699E93-521F-4412-8E5B-48C74A80AA56}" presName="hierRoot2" presStyleCnt="0">
        <dgm:presLayoutVars>
          <dgm:hierBranch val="r"/>
        </dgm:presLayoutVars>
      </dgm:prSet>
      <dgm:spPr/>
    </dgm:pt>
    <dgm:pt modelId="{6A3D194E-8150-41DF-B8C3-7701BEFEBEC1}" type="pres">
      <dgm:prSet presAssocID="{83699E93-521F-4412-8E5B-48C74A80AA56}" presName="rootComposite" presStyleCnt="0"/>
      <dgm:spPr/>
    </dgm:pt>
    <dgm:pt modelId="{026F0ED7-B0A1-4200-92C4-DF0F3ABC6372}" type="pres">
      <dgm:prSet presAssocID="{83699E93-521F-4412-8E5B-48C74A80AA56}" presName="rootText" presStyleLbl="node3" presStyleIdx="2" presStyleCnt="5" custScaleX="136317" custScaleY="2063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71F69C-9FCB-407B-B7FF-69E96F69EFA3}" type="pres">
      <dgm:prSet presAssocID="{83699E93-521F-4412-8E5B-48C74A80AA56}" presName="rootConnector" presStyleLbl="node3" presStyleIdx="2" presStyleCnt="5"/>
      <dgm:spPr/>
      <dgm:t>
        <a:bodyPr/>
        <a:lstStyle/>
        <a:p>
          <a:endParaRPr lang="ru-RU"/>
        </a:p>
      </dgm:t>
    </dgm:pt>
    <dgm:pt modelId="{89E5FEEB-1F85-45C2-BFD9-2CBE832703F4}" type="pres">
      <dgm:prSet presAssocID="{83699E93-521F-4412-8E5B-48C74A80AA56}" presName="hierChild4" presStyleCnt="0"/>
      <dgm:spPr/>
    </dgm:pt>
    <dgm:pt modelId="{34EC1201-666C-429C-B4C5-FCACB6A7B195}" type="pres">
      <dgm:prSet presAssocID="{83699E93-521F-4412-8E5B-48C74A80AA56}" presName="hierChild5" presStyleCnt="0"/>
      <dgm:spPr/>
    </dgm:pt>
    <dgm:pt modelId="{F1FDAEFA-5C81-4847-BCD0-EC04EBEEB499}" type="pres">
      <dgm:prSet presAssocID="{372A1D2A-077D-4E76-A4C8-69A8FDAC5977}" presName="Name35" presStyleLbl="parChTrans1D3" presStyleIdx="3" presStyleCnt="5"/>
      <dgm:spPr/>
      <dgm:t>
        <a:bodyPr/>
        <a:lstStyle/>
        <a:p>
          <a:endParaRPr lang="ru-RU"/>
        </a:p>
      </dgm:t>
    </dgm:pt>
    <dgm:pt modelId="{F43A8ACC-2585-4763-832F-4CEE46AB47A9}" type="pres">
      <dgm:prSet presAssocID="{F6D027F6-593B-46B1-85F2-FDECD6638991}" presName="hierRoot2" presStyleCnt="0">
        <dgm:presLayoutVars>
          <dgm:hierBranch val="r"/>
        </dgm:presLayoutVars>
      </dgm:prSet>
      <dgm:spPr/>
    </dgm:pt>
    <dgm:pt modelId="{274FC233-6DE1-4D52-8371-B8F52C4BBBFC}" type="pres">
      <dgm:prSet presAssocID="{F6D027F6-593B-46B1-85F2-FDECD6638991}" presName="rootComposite" presStyleCnt="0"/>
      <dgm:spPr/>
    </dgm:pt>
    <dgm:pt modelId="{00B18DAD-544C-4E00-880B-72500DD40614}" type="pres">
      <dgm:prSet presAssocID="{F6D027F6-593B-46B1-85F2-FDECD6638991}" presName="rootText" presStyleLbl="node3" presStyleIdx="3" presStyleCnt="5" custScaleX="129873" custScaleY="643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EC2070-F32E-49CF-BAE7-186F5878326C}" type="pres">
      <dgm:prSet presAssocID="{F6D027F6-593B-46B1-85F2-FDECD6638991}" presName="rootConnector" presStyleLbl="node3" presStyleIdx="3" presStyleCnt="5"/>
      <dgm:spPr/>
      <dgm:t>
        <a:bodyPr/>
        <a:lstStyle/>
        <a:p>
          <a:endParaRPr lang="ru-RU"/>
        </a:p>
      </dgm:t>
    </dgm:pt>
    <dgm:pt modelId="{836984B9-52CE-42FE-A9DF-2FB425FB812B}" type="pres">
      <dgm:prSet presAssocID="{F6D027F6-593B-46B1-85F2-FDECD6638991}" presName="hierChild4" presStyleCnt="0"/>
      <dgm:spPr/>
    </dgm:pt>
    <dgm:pt modelId="{8056965D-2704-4ACD-A827-02906711920C}" type="pres">
      <dgm:prSet presAssocID="{F6D027F6-593B-46B1-85F2-FDECD6638991}" presName="hierChild5" presStyleCnt="0"/>
      <dgm:spPr/>
    </dgm:pt>
    <dgm:pt modelId="{0A3E6A3C-5B92-42E3-B17F-E1C1CE7C167A}" type="pres">
      <dgm:prSet presAssocID="{85A227FE-5369-49C2-8BCA-5C7C4479294F}" presName="Name35" presStyleLbl="parChTrans1D3" presStyleIdx="4" presStyleCnt="5"/>
      <dgm:spPr/>
      <dgm:t>
        <a:bodyPr/>
        <a:lstStyle/>
        <a:p>
          <a:endParaRPr lang="ru-RU"/>
        </a:p>
      </dgm:t>
    </dgm:pt>
    <dgm:pt modelId="{59AF6E7F-37D9-4D3E-98CB-6EA7FF3FCA29}" type="pres">
      <dgm:prSet presAssocID="{D9452102-AD66-4974-9532-A96CC004E16B}" presName="hierRoot2" presStyleCnt="0">
        <dgm:presLayoutVars>
          <dgm:hierBranch val="r"/>
        </dgm:presLayoutVars>
      </dgm:prSet>
      <dgm:spPr/>
    </dgm:pt>
    <dgm:pt modelId="{3DEA3E70-5E18-4096-9DCD-2AB34A65404B}" type="pres">
      <dgm:prSet presAssocID="{D9452102-AD66-4974-9532-A96CC004E16B}" presName="rootComposite" presStyleCnt="0"/>
      <dgm:spPr/>
    </dgm:pt>
    <dgm:pt modelId="{AF01DCDA-86CE-4933-A866-0C1D3191CB39}" type="pres">
      <dgm:prSet presAssocID="{D9452102-AD66-4974-9532-A96CC004E16B}" presName="rootText" presStyleLbl="node3" presStyleIdx="4" presStyleCnt="5" custScaleX="134858" custScaleY="6442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3F7CC9-8A1B-45BE-8EB2-8B3A7A81EF8F}" type="pres">
      <dgm:prSet presAssocID="{D9452102-AD66-4974-9532-A96CC004E16B}" presName="rootConnector" presStyleLbl="node3" presStyleIdx="4" presStyleCnt="5"/>
      <dgm:spPr/>
      <dgm:t>
        <a:bodyPr/>
        <a:lstStyle/>
        <a:p>
          <a:endParaRPr lang="ru-RU"/>
        </a:p>
      </dgm:t>
    </dgm:pt>
    <dgm:pt modelId="{B55EBD9E-0922-4FBE-9A86-2CCB2CBFF0B7}" type="pres">
      <dgm:prSet presAssocID="{D9452102-AD66-4974-9532-A96CC004E16B}" presName="hierChild4" presStyleCnt="0"/>
      <dgm:spPr/>
    </dgm:pt>
    <dgm:pt modelId="{4FF7B8CC-5F78-4D35-ABA5-667A0C688478}" type="pres">
      <dgm:prSet presAssocID="{D9452102-AD66-4974-9532-A96CC004E16B}" presName="hierChild5" presStyleCnt="0"/>
      <dgm:spPr/>
    </dgm:pt>
    <dgm:pt modelId="{764FB2E5-97AD-4C8C-8560-DE9207D89A68}" type="pres">
      <dgm:prSet presAssocID="{D8D89334-C7E2-4870-832F-05C43E55C32C}" presName="hierChild5" presStyleCnt="0"/>
      <dgm:spPr/>
    </dgm:pt>
    <dgm:pt modelId="{7DB034BE-203C-48A4-9DED-D23C891A8410}" type="pres">
      <dgm:prSet presAssocID="{5D8E0654-47B6-40DB-BFB4-C9673F73465D}" presName="hierChild3" presStyleCnt="0"/>
      <dgm:spPr/>
    </dgm:pt>
  </dgm:ptLst>
  <dgm:cxnLst>
    <dgm:cxn modelId="{9202BE4C-8050-4C96-9082-1B50DD3FB7C8}" type="presOf" srcId="{372A1D2A-077D-4E76-A4C8-69A8FDAC5977}" destId="{F1FDAEFA-5C81-4847-BCD0-EC04EBEEB499}" srcOrd="0" destOrd="0" presId="urn:microsoft.com/office/officeart/2005/8/layout/orgChart1"/>
    <dgm:cxn modelId="{1EADB735-8D84-4E6B-B3A8-926426708573}" type="presOf" srcId="{458D3C70-7BD4-4E29-93BD-775D6536C6D8}" destId="{ED3CC4CD-BAE5-4CE4-8F03-94D7C9C56B2A}" srcOrd="1" destOrd="0" presId="urn:microsoft.com/office/officeart/2005/8/layout/orgChart1"/>
    <dgm:cxn modelId="{7D93C4E5-B6B6-4D62-A9E1-6CDA5A34154D}" srcId="{D8D89334-C7E2-4870-832F-05C43E55C32C}" destId="{D9452102-AD66-4974-9532-A96CC004E16B}" srcOrd="2" destOrd="0" parTransId="{85A227FE-5369-49C2-8BCA-5C7C4479294F}" sibTransId="{C4530F02-094A-4521-912D-6AA92531E5AC}"/>
    <dgm:cxn modelId="{E3923ED8-E6F3-4664-84EF-E25134B2DA51}" srcId="{5D8E0654-47B6-40DB-BFB4-C9673F73465D}" destId="{C8486B95-2E0C-46B1-9D89-498DD6405CCC}" srcOrd="0" destOrd="0" parTransId="{D4C154E6-674B-4C12-B46E-FBD48EC02C6D}" sibTransId="{082A6CDD-B320-4289-B010-44B73868CCCA}"/>
    <dgm:cxn modelId="{9FF3973F-89C8-4975-83A6-CE87DAE9E43B}" type="presOf" srcId="{D6DC382E-3D2C-4E13-A729-E3FD86064643}" destId="{7275BDB7-CC65-4C03-9742-82C5630BCAE2}" srcOrd="0" destOrd="0" presId="urn:microsoft.com/office/officeart/2005/8/layout/orgChart1"/>
    <dgm:cxn modelId="{6F5DC26A-6A57-4FCB-8716-25C74E04F6C4}" type="presOf" srcId="{D9452102-AD66-4974-9532-A96CC004E16B}" destId="{AF01DCDA-86CE-4933-A866-0C1D3191CB39}" srcOrd="0" destOrd="0" presId="urn:microsoft.com/office/officeart/2005/8/layout/orgChart1"/>
    <dgm:cxn modelId="{C1014883-ED69-4B92-8360-892F68DA30B7}" type="presOf" srcId="{83699E93-521F-4412-8E5B-48C74A80AA56}" destId="{026F0ED7-B0A1-4200-92C4-DF0F3ABC6372}" srcOrd="0" destOrd="0" presId="urn:microsoft.com/office/officeart/2005/8/layout/orgChart1"/>
    <dgm:cxn modelId="{2FA1EC1E-1EEA-4AFA-9636-B31281E7FEEC}" type="presOf" srcId="{85A227FE-5369-49C2-8BCA-5C7C4479294F}" destId="{0A3E6A3C-5B92-42E3-B17F-E1C1CE7C167A}" srcOrd="0" destOrd="0" presId="urn:microsoft.com/office/officeart/2005/8/layout/orgChart1"/>
    <dgm:cxn modelId="{0C52D293-6D73-4285-89EA-352354E00665}" type="presOf" srcId="{630DFF17-6712-4289-BD77-E00451E7D4B4}" destId="{E6FC7983-CD3B-413A-B4B1-F69B7E44C7A6}" srcOrd="0" destOrd="0" presId="urn:microsoft.com/office/officeart/2005/8/layout/orgChart1"/>
    <dgm:cxn modelId="{A0853177-8FE6-4D97-A001-729D250B0CCC}" type="presOf" srcId="{458D3C70-7BD4-4E29-93BD-775D6536C6D8}" destId="{00E2B296-D3CB-4D8A-A8D0-FF7359370E9C}" srcOrd="0" destOrd="0" presId="urn:microsoft.com/office/officeart/2005/8/layout/orgChart1"/>
    <dgm:cxn modelId="{938EFEF3-240B-4FEA-9DE9-A486B71477E8}" srcId="{C8486B95-2E0C-46B1-9D89-498DD6405CCC}" destId="{458D3C70-7BD4-4E29-93BD-775D6536C6D8}" srcOrd="0" destOrd="0" parTransId="{170BEFA3-7CD4-49C4-9B1A-DD19899111FF}" sibTransId="{A026A456-21E4-41E2-BEAA-A472001C0788}"/>
    <dgm:cxn modelId="{96A25D59-CFCD-4D00-8F36-4291F56367A7}" srcId="{5D8E0654-47B6-40DB-BFB4-C9673F73465D}" destId="{D8D89334-C7E2-4870-832F-05C43E55C32C}" srcOrd="1" destOrd="0" parTransId="{630DFF17-6712-4289-BD77-E00451E7D4B4}" sibTransId="{060B906A-63A5-496B-8829-B8ED138CCA08}"/>
    <dgm:cxn modelId="{0F9C20A0-3DC4-43D0-822B-29EC9AB5A8BF}" type="presOf" srcId="{A12AC524-4FAA-461D-9FAF-31A8446B32B1}" destId="{D2CB26A1-388B-42F9-BC12-5DCB77F84E13}" srcOrd="0" destOrd="0" presId="urn:microsoft.com/office/officeart/2005/8/layout/orgChart1"/>
    <dgm:cxn modelId="{E41AD41A-4A06-4DBB-A3CA-D3DD2A2774EF}" srcId="{D8D89334-C7E2-4870-832F-05C43E55C32C}" destId="{F6D027F6-593B-46B1-85F2-FDECD6638991}" srcOrd="1" destOrd="0" parTransId="{372A1D2A-077D-4E76-A4C8-69A8FDAC5977}" sibTransId="{E65C20D2-30EF-43E1-BF31-A653B360113A}"/>
    <dgm:cxn modelId="{48DA88B2-9017-4815-8DE1-032CAAFFE922}" type="presOf" srcId="{5D8E0654-47B6-40DB-BFB4-C9673F73465D}" destId="{3DF18F95-AC5D-49E8-9EBA-5A78ACC5A3E9}" srcOrd="1" destOrd="0" presId="urn:microsoft.com/office/officeart/2005/8/layout/orgChart1"/>
    <dgm:cxn modelId="{D219124A-D604-4677-881F-EE864B280447}" type="presOf" srcId="{C8486B95-2E0C-46B1-9D89-498DD6405CCC}" destId="{6CED8FE0-11EE-44FB-AB75-B48048F0460E}" srcOrd="0" destOrd="0" presId="urn:microsoft.com/office/officeart/2005/8/layout/orgChart1"/>
    <dgm:cxn modelId="{3BEBE78A-2E57-4C4F-B833-E1BB57340A8F}" type="presOf" srcId="{F6D027F6-593B-46B1-85F2-FDECD6638991}" destId="{9AEC2070-F32E-49CF-BAE7-186F5878326C}" srcOrd="1" destOrd="0" presId="urn:microsoft.com/office/officeart/2005/8/layout/orgChart1"/>
    <dgm:cxn modelId="{E239E9CA-2341-4AF5-8E8B-9D727AE526A8}" type="presOf" srcId="{C8486B95-2E0C-46B1-9D89-498DD6405CCC}" destId="{891FA5BE-BFFD-4102-BC3E-EF5811D44C19}" srcOrd="1" destOrd="0" presId="urn:microsoft.com/office/officeart/2005/8/layout/orgChart1"/>
    <dgm:cxn modelId="{44C909B7-B928-4E2E-A1FE-2565FAE0F94E}" type="presOf" srcId="{59747B9F-3FB1-4915-A12F-8C616F1A7867}" destId="{84413BA9-44B4-4473-9F56-974D729398F7}" srcOrd="0" destOrd="0" presId="urn:microsoft.com/office/officeart/2005/8/layout/orgChart1"/>
    <dgm:cxn modelId="{654FF867-BAAF-4722-BA40-F034DD602425}" type="presOf" srcId="{D9452102-AD66-4974-9532-A96CC004E16B}" destId="{D63F7CC9-8A1B-45BE-8EB2-8B3A7A81EF8F}" srcOrd="1" destOrd="0" presId="urn:microsoft.com/office/officeart/2005/8/layout/orgChart1"/>
    <dgm:cxn modelId="{FC79FAFB-66BB-44D2-922F-80F0C8847CBC}" srcId="{D8D89334-C7E2-4870-832F-05C43E55C32C}" destId="{83699E93-521F-4412-8E5B-48C74A80AA56}" srcOrd="0" destOrd="0" parTransId="{5448D2B3-8F32-46C8-9CEC-D7981536DE8D}" sibTransId="{EA00E9B5-FC83-472A-8C48-F08C7A951E00}"/>
    <dgm:cxn modelId="{C2C378C7-5EF0-44B7-981C-F5813195B961}" type="presOf" srcId="{D8D89334-C7E2-4870-832F-05C43E55C32C}" destId="{E51447C2-428A-459D-A162-8A630B61A04C}" srcOrd="1" destOrd="0" presId="urn:microsoft.com/office/officeart/2005/8/layout/orgChart1"/>
    <dgm:cxn modelId="{8214A5C1-B497-482A-81C6-FE8A63D53F71}" srcId="{C8486B95-2E0C-46B1-9D89-498DD6405CCC}" destId="{A12AC524-4FAA-461D-9FAF-31A8446B32B1}" srcOrd="1" destOrd="0" parTransId="{D6DC382E-3D2C-4E13-A729-E3FD86064643}" sibTransId="{8FC89F59-CC5F-4297-9D10-77A532A699AF}"/>
    <dgm:cxn modelId="{20D1BD00-24DF-408C-AAC0-D9465F653EC0}" type="presOf" srcId="{D8D89334-C7E2-4870-832F-05C43E55C32C}" destId="{158FE643-E57A-4330-9580-BE767BB70D8D}" srcOrd="0" destOrd="0" presId="urn:microsoft.com/office/officeart/2005/8/layout/orgChart1"/>
    <dgm:cxn modelId="{7506F74F-E0D4-48F0-8D9A-6C65FDD6B541}" type="presOf" srcId="{83699E93-521F-4412-8E5B-48C74A80AA56}" destId="{C071F69C-9FCB-407B-B7FF-69E96F69EFA3}" srcOrd="1" destOrd="0" presId="urn:microsoft.com/office/officeart/2005/8/layout/orgChart1"/>
    <dgm:cxn modelId="{88083E7A-84B9-49C2-BA32-983A5D8E1246}" type="presOf" srcId="{A12AC524-4FAA-461D-9FAF-31A8446B32B1}" destId="{C70CBF28-586D-4C98-A742-0DFD5850BD6B}" srcOrd="1" destOrd="0" presId="urn:microsoft.com/office/officeart/2005/8/layout/orgChart1"/>
    <dgm:cxn modelId="{357F6BFA-F7B2-44F2-839D-096433E6EF86}" type="presOf" srcId="{5448D2B3-8F32-46C8-9CEC-D7981536DE8D}" destId="{09DE5DA2-B17C-49A1-A2DF-91A78E6DE8E4}" srcOrd="0" destOrd="0" presId="urn:microsoft.com/office/officeart/2005/8/layout/orgChart1"/>
    <dgm:cxn modelId="{0EBAEFD1-6291-4DD5-8B57-8F3DAD2CE076}" type="presOf" srcId="{5D8E0654-47B6-40DB-BFB4-C9673F73465D}" destId="{3A869DE9-ECF1-432B-BBC8-0FB0D8379D35}" srcOrd="0" destOrd="0" presId="urn:microsoft.com/office/officeart/2005/8/layout/orgChart1"/>
    <dgm:cxn modelId="{8A318793-988D-4F02-A7C4-12FBB6E1A21C}" type="presOf" srcId="{170BEFA3-7CD4-49C4-9B1A-DD19899111FF}" destId="{9C941317-7DDE-4F5A-90EE-3338279659B5}" srcOrd="0" destOrd="0" presId="urn:microsoft.com/office/officeart/2005/8/layout/orgChart1"/>
    <dgm:cxn modelId="{C25F2C42-8226-43A8-B299-6FE96CF27B50}" srcId="{59747B9F-3FB1-4915-A12F-8C616F1A7867}" destId="{5D8E0654-47B6-40DB-BFB4-C9673F73465D}" srcOrd="0" destOrd="0" parTransId="{C267E5B5-17CA-4100-984E-8918958919B9}" sibTransId="{B97765A7-719D-4AB3-9E41-5319393E13C0}"/>
    <dgm:cxn modelId="{AE7894B8-0A42-40D3-BFD8-88FF89359CCE}" type="presOf" srcId="{D4C154E6-674B-4C12-B46E-FBD48EC02C6D}" destId="{96C2AD3B-38AC-462A-BD22-F2850C059646}" srcOrd="0" destOrd="0" presId="urn:microsoft.com/office/officeart/2005/8/layout/orgChart1"/>
    <dgm:cxn modelId="{EC9A7488-CD23-490E-88A3-6D7723C4F7E7}" type="presOf" srcId="{F6D027F6-593B-46B1-85F2-FDECD6638991}" destId="{00B18DAD-544C-4E00-880B-72500DD40614}" srcOrd="0" destOrd="0" presId="urn:microsoft.com/office/officeart/2005/8/layout/orgChart1"/>
    <dgm:cxn modelId="{4B7C3793-71A4-4ACE-9784-FE6DD4ADA908}" type="presParOf" srcId="{84413BA9-44B4-4473-9F56-974D729398F7}" destId="{76C5619E-52D6-49EB-BA5E-8E5270CE19CA}" srcOrd="0" destOrd="0" presId="urn:microsoft.com/office/officeart/2005/8/layout/orgChart1"/>
    <dgm:cxn modelId="{0A5C2BB4-6AB5-4FB2-BFA2-A7D049935E6B}" type="presParOf" srcId="{76C5619E-52D6-49EB-BA5E-8E5270CE19CA}" destId="{9B725694-E6A2-419F-965A-B7A22707EEFF}" srcOrd="0" destOrd="0" presId="urn:microsoft.com/office/officeart/2005/8/layout/orgChart1"/>
    <dgm:cxn modelId="{76052139-62D0-4042-8F1C-D109BB566D28}" type="presParOf" srcId="{9B725694-E6A2-419F-965A-B7A22707EEFF}" destId="{3A869DE9-ECF1-432B-BBC8-0FB0D8379D35}" srcOrd="0" destOrd="0" presId="urn:microsoft.com/office/officeart/2005/8/layout/orgChart1"/>
    <dgm:cxn modelId="{9FA61C25-C3C8-4F3F-8219-024E2DD3B57B}" type="presParOf" srcId="{9B725694-E6A2-419F-965A-B7A22707EEFF}" destId="{3DF18F95-AC5D-49E8-9EBA-5A78ACC5A3E9}" srcOrd="1" destOrd="0" presId="urn:microsoft.com/office/officeart/2005/8/layout/orgChart1"/>
    <dgm:cxn modelId="{C6D9C10F-0727-407D-9C69-D1BAFB31C80C}" type="presParOf" srcId="{76C5619E-52D6-49EB-BA5E-8E5270CE19CA}" destId="{3E212DFE-AB15-45A0-AD29-158B30B92BAF}" srcOrd="1" destOrd="0" presId="urn:microsoft.com/office/officeart/2005/8/layout/orgChart1"/>
    <dgm:cxn modelId="{E7D3C0EA-B9DC-4CDA-9D1C-D4A77C74ED4A}" type="presParOf" srcId="{3E212DFE-AB15-45A0-AD29-158B30B92BAF}" destId="{96C2AD3B-38AC-462A-BD22-F2850C059646}" srcOrd="0" destOrd="0" presId="urn:microsoft.com/office/officeart/2005/8/layout/orgChart1"/>
    <dgm:cxn modelId="{9E7418B7-1D29-4C40-B74A-A11DB8D059D7}" type="presParOf" srcId="{3E212DFE-AB15-45A0-AD29-158B30B92BAF}" destId="{3364E4A3-D54E-4EC1-B310-3F17529454ED}" srcOrd="1" destOrd="0" presId="urn:microsoft.com/office/officeart/2005/8/layout/orgChart1"/>
    <dgm:cxn modelId="{EA17BD35-E2E4-446B-B30B-CECCC7FDCEF5}" type="presParOf" srcId="{3364E4A3-D54E-4EC1-B310-3F17529454ED}" destId="{2CDC6A06-0190-4FAB-BF34-1249D5177923}" srcOrd="0" destOrd="0" presId="urn:microsoft.com/office/officeart/2005/8/layout/orgChart1"/>
    <dgm:cxn modelId="{F8222858-4005-4283-93E5-3C3901660C39}" type="presParOf" srcId="{2CDC6A06-0190-4FAB-BF34-1249D5177923}" destId="{6CED8FE0-11EE-44FB-AB75-B48048F0460E}" srcOrd="0" destOrd="0" presId="urn:microsoft.com/office/officeart/2005/8/layout/orgChart1"/>
    <dgm:cxn modelId="{D33771FB-A57F-453A-8BB4-981213571CFE}" type="presParOf" srcId="{2CDC6A06-0190-4FAB-BF34-1249D5177923}" destId="{891FA5BE-BFFD-4102-BC3E-EF5811D44C19}" srcOrd="1" destOrd="0" presId="urn:microsoft.com/office/officeart/2005/8/layout/orgChart1"/>
    <dgm:cxn modelId="{99E7DDB2-71E6-4A18-A530-C6B378367167}" type="presParOf" srcId="{3364E4A3-D54E-4EC1-B310-3F17529454ED}" destId="{8943946B-E8CC-46FD-B745-54B3996A511C}" srcOrd="1" destOrd="0" presId="urn:microsoft.com/office/officeart/2005/8/layout/orgChart1"/>
    <dgm:cxn modelId="{1D9F3C81-56FB-436E-8E6C-168BF210E523}" type="presParOf" srcId="{8943946B-E8CC-46FD-B745-54B3996A511C}" destId="{9C941317-7DDE-4F5A-90EE-3338279659B5}" srcOrd="0" destOrd="0" presId="urn:microsoft.com/office/officeart/2005/8/layout/orgChart1"/>
    <dgm:cxn modelId="{EB45D712-6445-474E-9767-B8E849ADEED9}" type="presParOf" srcId="{8943946B-E8CC-46FD-B745-54B3996A511C}" destId="{D10964BB-1571-4C29-B718-02ECC7F01AC9}" srcOrd="1" destOrd="0" presId="urn:microsoft.com/office/officeart/2005/8/layout/orgChart1"/>
    <dgm:cxn modelId="{C5FCF5D9-D1EA-444F-B8A9-A1594482B271}" type="presParOf" srcId="{D10964BB-1571-4C29-B718-02ECC7F01AC9}" destId="{BE471B09-7DBD-4121-9BF1-FB74005D3D03}" srcOrd="0" destOrd="0" presId="urn:microsoft.com/office/officeart/2005/8/layout/orgChart1"/>
    <dgm:cxn modelId="{743E5850-D87E-4502-A409-8A676FCB6AAF}" type="presParOf" srcId="{BE471B09-7DBD-4121-9BF1-FB74005D3D03}" destId="{00E2B296-D3CB-4D8A-A8D0-FF7359370E9C}" srcOrd="0" destOrd="0" presId="urn:microsoft.com/office/officeart/2005/8/layout/orgChart1"/>
    <dgm:cxn modelId="{8B416617-4F4B-4D2B-A5F6-3439A2885E31}" type="presParOf" srcId="{BE471B09-7DBD-4121-9BF1-FB74005D3D03}" destId="{ED3CC4CD-BAE5-4CE4-8F03-94D7C9C56B2A}" srcOrd="1" destOrd="0" presId="urn:microsoft.com/office/officeart/2005/8/layout/orgChart1"/>
    <dgm:cxn modelId="{9F18F311-D26F-450C-A2ED-127A17BF207A}" type="presParOf" srcId="{D10964BB-1571-4C29-B718-02ECC7F01AC9}" destId="{E3472327-A472-4281-87D3-14A241431948}" srcOrd="1" destOrd="0" presId="urn:microsoft.com/office/officeart/2005/8/layout/orgChart1"/>
    <dgm:cxn modelId="{A45A0595-6032-43FE-919F-E7C80B8845B0}" type="presParOf" srcId="{D10964BB-1571-4C29-B718-02ECC7F01AC9}" destId="{3615F557-C86E-4C46-88DC-45FDFD545660}" srcOrd="2" destOrd="0" presId="urn:microsoft.com/office/officeart/2005/8/layout/orgChart1"/>
    <dgm:cxn modelId="{C3F127AE-FECF-4A1D-B230-B5BFF22F14A3}" type="presParOf" srcId="{8943946B-E8CC-46FD-B745-54B3996A511C}" destId="{7275BDB7-CC65-4C03-9742-82C5630BCAE2}" srcOrd="2" destOrd="0" presId="urn:microsoft.com/office/officeart/2005/8/layout/orgChart1"/>
    <dgm:cxn modelId="{8B3FE4D9-60CD-4E8D-B218-6E93544D66BC}" type="presParOf" srcId="{8943946B-E8CC-46FD-B745-54B3996A511C}" destId="{EAD4D0DE-E225-4DF9-968C-81CB7B64FF69}" srcOrd="3" destOrd="0" presId="urn:microsoft.com/office/officeart/2005/8/layout/orgChart1"/>
    <dgm:cxn modelId="{E5CA6A94-2091-4CE8-943B-75949A1341CB}" type="presParOf" srcId="{EAD4D0DE-E225-4DF9-968C-81CB7B64FF69}" destId="{B34FAAF6-7519-46B1-A357-B10477456F02}" srcOrd="0" destOrd="0" presId="urn:microsoft.com/office/officeart/2005/8/layout/orgChart1"/>
    <dgm:cxn modelId="{53E6B5A5-23C1-41EF-81D6-7FDA043431D0}" type="presParOf" srcId="{B34FAAF6-7519-46B1-A357-B10477456F02}" destId="{D2CB26A1-388B-42F9-BC12-5DCB77F84E13}" srcOrd="0" destOrd="0" presId="urn:microsoft.com/office/officeart/2005/8/layout/orgChart1"/>
    <dgm:cxn modelId="{FE598AC0-CE89-44BB-AD75-F8B6066318A9}" type="presParOf" srcId="{B34FAAF6-7519-46B1-A357-B10477456F02}" destId="{C70CBF28-586D-4C98-A742-0DFD5850BD6B}" srcOrd="1" destOrd="0" presId="urn:microsoft.com/office/officeart/2005/8/layout/orgChart1"/>
    <dgm:cxn modelId="{EABC0D19-2130-4FE6-AE3B-A21E41CEF988}" type="presParOf" srcId="{EAD4D0DE-E225-4DF9-968C-81CB7B64FF69}" destId="{CD8216F6-7633-42A0-B83F-7453B0533AB1}" srcOrd="1" destOrd="0" presId="urn:microsoft.com/office/officeart/2005/8/layout/orgChart1"/>
    <dgm:cxn modelId="{1894CFF1-2025-423B-9650-66BE47AC6456}" type="presParOf" srcId="{EAD4D0DE-E225-4DF9-968C-81CB7B64FF69}" destId="{7C14A777-07A4-4F47-9EA5-E672493B5409}" srcOrd="2" destOrd="0" presId="urn:microsoft.com/office/officeart/2005/8/layout/orgChart1"/>
    <dgm:cxn modelId="{FF413138-A41F-4E0C-A46E-C4C832F1B620}" type="presParOf" srcId="{3364E4A3-D54E-4EC1-B310-3F17529454ED}" destId="{BA1A4218-37BC-4497-A769-6880C410D3D6}" srcOrd="2" destOrd="0" presId="urn:microsoft.com/office/officeart/2005/8/layout/orgChart1"/>
    <dgm:cxn modelId="{7D3E8179-0FCA-4364-8CA7-1A3F0C4C666C}" type="presParOf" srcId="{3E212DFE-AB15-45A0-AD29-158B30B92BAF}" destId="{E6FC7983-CD3B-413A-B4B1-F69B7E44C7A6}" srcOrd="2" destOrd="0" presId="urn:microsoft.com/office/officeart/2005/8/layout/orgChart1"/>
    <dgm:cxn modelId="{A9012BFA-F91B-4BEE-9314-DF3B2774E252}" type="presParOf" srcId="{3E212DFE-AB15-45A0-AD29-158B30B92BAF}" destId="{37E4034D-A403-41F3-8AA8-5E4923A8EFCF}" srcOrd="3" destOrd="0" presId="urn:microsoft.com/office/officeart/2005/8/layout/orgChart1"/>
    <dgm:cxn modelId="{67DDBF6B-6699-4B36-80D9-0DC3D12E4432}" type="presParOf" srcId="{37E4034D-A403-41F3-8AA8-5E4923A8EFCF}" destId="{7560ACDA-F226-4E78-A473-FC5B6B6EF11C}" srcOrd="0" destOrd="0" presId="urn:microsoft.com/office/officeart/2005/8/layout/orgChart1"/>
    <dgm:cxn modelId="{38A701F1-1CB9-46EF-ABE7-777A714621FD}" type="presParOf" srcId="{7560ACDA-F226-4E78-A473-FC5B6B6EF11C}" destId="{158FE643-E57A-4330-9580-BE767BB70D8D}" srcOrd="0" destOrd="0" presId="urn:microsoft.com/office/officeart/2005/8/layout/orgChart1"/>
    <dgm:cxn modelId="{FC2E2117-C263-4284-AA96-A2CB6042A83C}" type="presParOf" srcId="{7560ACDA-F226-4E78-A473-FC5B6B6EF11C}" destId="{E51447C2-428A-459D-A162-8A630B61A04C}" srcOrd="1" destOrd="0" presId="urn:microsoft.com/office/officeart/2005/8/layout/orgChart1"/>
    <dgm:cxn modelId="{49D43885-3532-4FB4-A4D2-3EE620A1798B}" type="presParOf" srcId="{37E4034D-A403-41F3-8AA8-5E4923A8EFCF}" destId="{F9432F01-BA32-458D-A83E-05E9286D83C8}" srcOrd="1" destOrd="0" presId="urn:microsoft.com/office/officeart/2005/8/layout/orgChart1"/>
    <dgm:cxn modelId="{95FA1F3E-128B-4F55-A017-A6997ACD48A6}" type="presParOf" srcId="{F9432F01-BA32-458D-A83E-05E9286D83C8}" destId="{09DE5DA2-B17C-49A1-A2DF-91A78E6DE8E4}" srcOrd="0" destOrd="0" presId="urn:microsoft.com/office/officeart/2005/8/layout/orgChart1"/>
    <dgm:cxn modelId="{79907BD2-1382-4442-B7BC-A6A8DF595FD4}" type="presParOf" srcId="{F9432F01-BA32-458D-A83E-05E9286D83C8}" destId="{1E9F738D-51B1-4760-90F2-9B395C94CCE6}" srcOrd="1" destOrd="0" presId="urn:microsoft.com/office/officeart/2005/8/layout/orgChart1"/>
    <dgm:cxn modelId="{E94BAE85-8411-40D2-B8DB-B8609BE952D8}" type="presParOf" srcId="{1E9F738D-51B1-4760-90F2-9B395C94CCE6}" destId="{6A3D194E-8150-41DF-B8C3-7701BEFEBEC1}" srcOrd="0" destOrd="0" presId="urn:microsoft.com/office/officeart/2005/8/layout/orgChart1"/>
    <dgm:cxn modelId="{2A39F88D-1E1D-4441-8463-F12BBABB1E3D}" type="presParOf" srcId="{6A3D194E-8150-41DF-B8C3-7701BEFEBEC1}" destId="{026F0ED7-B0A1-4200-92C4-DF0F3ABC6372}" srcOrd="0" destOrd="0" presId="urn:microsoft.com/office/officeart/2005/8/layout/orgChart1"/>
    <dgm:cxn modelId="{35CD6D92-E94B-4D9B-8F77-131DCD56883B}" type="presParOf" srcId="{6A3D194E-8150-41DF-B8C3-7701BEFEBEC1}" destId="{C071F69C-9FCB-407B-B7FF-69E96F69EFA3}" srcOrd="1" destOrd="0" presId="urn:microsoft.com/office/officeart/2005/8/layout/orgChart1"/>
    <dgm:cxn modelId="{4E11460E-DD61-4C21-88E9-93FA71AFF47D}" type="presParOf" srcId="{1E9F738D-51B1-4760-90F2-9B395C94CCE6}" destId="{89E5FEEB-1F85-45C2-BFD9-2CBE832703F4}" srcOrd="1" destOrd="0" presId="urn:microsoft.com/office/officeart/2005/8/layout/orgChart1"/>
    <dgm:cxn modelId="{59C59E56-A0D5-4A00-84C6-369CE1EE6095}" type="presParOf" srcId="{1E9F738D-51B1-4760-90F2-9B395C94CCE6}" destId="{34EC1201-666C-429C-B4C5-FCACB6A7B195}" srcOrd="2" destOrd="0" presId="urn:microsoft.com/office/officeart/2005/8/layout/orgChart1"/>
    <dgm:cxn modelId="{437D504D-3234-42AF-A5B9-07F54533AAAE}" type="presParOf" srcId="{F9432F01-BA32-458D-A83E-05E9286D83C8}" destId="{F1FDAEFA-5C81-4847-BCD0-EC04EBEEB499}" srcOrd="2" destOrd="0" presId="urn:microsoft.com/office/officeart/2005/8/layout/orgChart1"/>
    <dgm:cxn modelId="{87715C96-CE22-411C-BFD0-55D383B94FE0}" type="presParOf" srcId="{F9432F01-BA32-458D-A83E-05E9286D83C8}" destId="{F43A8ACC-2585-4763-832F-4CEE46AB47A9}" srcOrd="3" destOrd="0" presId="urn:microsoft.com/office/officeart/2005/8/layout/orgChart1"/>
    <dgm:cxn modelId="{E96789EE-38B7-4624-994C-98065803C0EF}" type="presParOf" srcId="{F43A8ACC-2585-4763-832F-4CEE46AB47A9}" destId="{274FC233-6DE1-4D52-8371-B8F52C4BBBFC}" srcOrd="0" destOrd="0" presId="urn:microsoft.com/office/officeart/2005/8/layout/orgChart1"/>
    <dgm:cxn modelId="{40C5CD34-821F-4C9C-9F54-44D303A07436}" type="presParOf" srcId="{274FC233-6DE1-4D52-8371-B8F52C4BBBFC}" destId="{00B18DAD-544C-4E00-880B-72500DD40614}" srcOrd="0" destOrd="0" presId="urn:microsoft.com/office/officeart/2005/8/layout/orgChart1"/>
    <dgm:cxn modelId="{181BB9EF-5AD1-4A7E-9C23-E651AB03DB49}" type="presParOf" srcId="{274FC233-6DE1-4D52-8371-B8F52C4BBBFC}" destId="{9AEC2070-F32E-49CF-BAE7-186F5878326C}" srcOrd="1" destOrd="0" presId="urn:microsoft.com/office/officeart/2005/8/layout/orgChart1"/>
    <dgm:cxn modelId="{4DC72168-78C3-473E-9C08-1757E0939504}" type="presParOf" srcId="{F43A8ACC-2585-4763-832F-4CEE46AB47A9}" destId="{836984B9-52CE-42FE-A9DF-2FB425FB812B}" srcOrd="1" destOrd="0" presId="urn:microsoft.com/office/officeart/2005/8/layout/orgChart1"/>
    <dgm:cxn modelId="{3676CE22-0B82-4D49-8D75-26BDEEC95610}" type="presParOf" srcId="{F43A8ACC-2585-4763-832F-4CEE46AB47A9}" destId="{8056965D-2704-4ACD-A827-02906711920C}" srcOrd="2" destOrd="0" presId="urn:microsoft.com/office/officeart/2005/8/layout/orgChart1"/>
    <dgm:cxn modelId="{29FEBC09-9D68-478B-913E-3BA2F41487F7}" type="presParOf" srcId="{F9432F01-BA32-458D-A83E-05E9286D83C8}" destId="{0A3E6A3C-5B92-42E3-B17F-E1C1CE7C167A}" srcOrd="4" destOrd="0" presId="urn:microsoft.com/office/officeart/2005/8/layout/orgChart1"/>
    <dgm:cxn modelId="{389FE952-B487-428E-ADB0-3F354A9DE10C}" type="presParOf" srcId="{F9432F01-BA32-458D-A83E-05E9286D83C8}" destId="{59AF6E7F-37D9-4D3E-98CB-6EA7FF3FCA29}" srcOrd="5" destOrd="0" presId="urn:microsoft.com/office/officeart/2005/8/layout/orgChart1"/>
    <dgm:cxn modelId="{2DA1ED3A-2CB9-4F9D-BD40-475929DBE8AC}" type="presParOf" srcId="{59AF6E7F-37D9-4D3E-98CB-6EA7FF3FCA29}" destId="{3DEA3E70-5E18-4096-9DCD-2AB34A65404B}" srcOrd="0" destOrd="0" presId="urn:microsoft.com/office/officeart/2005/8/layout/orgChart1"/>
    <dgm:cxn modelId="{05234889-48F2-446B-8C3D-1E579409CB9B}" type="presParOf" srcId="{3DEA3E70-5E18-4096-9DCD-2AB34A65404B}" destId="{AF01DCDA-86CE-4933-A866-0C1D3191CB39}" srcOrd="0" destOrd="0" presId="urn:microsoft.com/office/officeart/2005/8/layout/orgChart1"/>
    <dgm:cxn modelId="{5B16E73C-BB5C-4C5E-B6EB-54FE536BFBC2}" type="presParOf" srcId="{3DEA3E70-5E18-4096-9DCD-2AB34A65404B}" destId="{D63F7CC9-8A1B-45BE-8EB2-8B3A7A81EF8F}" srcOrd="1" destOrd="0" presId="urn:microsoft.com/office/officeart/2005/8/layout/orgChart1"/>
    <dgm:cxn modelId="{277A5B4F-AC04-4F0D-9239-9A23BF5F01FB}" type="presParOf" srcId="{59AF6E7F-37D9-4D3E-98CB-6EA7FF3FCA29}" destId="{B55EBD9E-0922-4FBE-9A86-2CCB2CBFF0B7}" srcOrd="1" destOrd="0" presId="urn:microsoft.com/office/officeart/2005/8/layout/orgChart1"/>
    <dgm:cxn modelId="{661FDF01-40BC-43A2-A54D-F6687EBFB549}" type="presParOf" srcId="{59AF6E7F-37D9-4D3E-98CB-6EA7FF3FCA29}" destId="{4FF7B8CC-5F78-4D35-ABA5-667A0C688478}" srcOrd="2" destOrd="0" presId="urn:microsoft.com/office/officeart/2005/8/layout/orgChart1"/>
    <dgm:cxn modelId="{F3E6D998-3E7D-4DB0-BDDC-FE55028B1F01}" type="presParOf" srcId="{37E4034D-A403-41F3-8AA8-5E4923A8EFCF}" destId="{764FB2E5-97AD-4C8C-8560-DE9207D89A68}" srcOrd="2" destOrd="0" presId="urn:microsoft.com/office/officeart/2005/8/layout/orgChart1"/>
    <dgm:cxn modelId="{C92C275F-AF8D-4747-9BE5-079BD1638CE0}" type="presParOf" srcId="{76C5619E-52D6-49EB-BA5E-8E5270CE19CA}" destId="{7DB034BE-203C-48A4-9DED-D23C891A841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5A5E1C-4B42-4616-A5B6-37659D44EDA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92577CB0-3276-4D26-8823-08B990E7430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Банковский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кредит</a:t>
          </a:r>
        </a:p>
      </dgm:t>
    </dgm:pt>
    <dgm:pt modelId="{E9645E17-08AF-4494-BE59-E02391F11C86}" type="parTrans" cxnId="{4C4CFD56-D8EE-4EB4-8C16-23F09C92FAEE}">
      <dgm:prSet/>
      <dgm:spPr/>
    </dgm:pt>
    <dgm:pt modelId="{543F941D-9FB7-4CF5-A7DD-15D32D96C53C}" type="sibTrans" cxnId="{4C4CFD56-D8EE-4EB4-8C16-23F09C92FAEE}">
      <dgm:prSet/>
      <dgm:spPr/>
    </dgm:pt>
    <dgm:pt modelId="{6D1F3D52-6D00-4D54-9907-59ADEEAE9B0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Краткосрочный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 срок </a:t>
          </a:r>
          <a:r>
            <a:rPr kumimoji="1" lang="ru-RU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не более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одного года)</a:t>
          </a:r>
        </a:p>
      </dgm:t>
    </dgm:pt>
    <dgm:pt modelId="{16BB31C9-454B-4B59-AC1A-2B279BC49949}" type="parTrans" cxnId="{6F148549-457D-4126-96A6-5D1B243D0601}">
      <dgm:prSet/>
      <dgm:spPr/>
    </dgm:pt>
    <dgm:pt modelId="{FBA04717-FE2A-4197-834B-A11B2B06B3EE}" type="sibTrans" cxnId="{6F148549-457D-4126-96A6-5D1B243D0601}">
      <dgm:prSet/>
      <dgm:spPr/>
    </dgm:pt>
    <dgm:pt modelId="{6328625B-D146-4EC9-98C1-3718C9B546F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Долгосрочный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(более одного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года)</a:t>
          </a:r>
        </a:p>
      </dgm:t>
    </dgm:pt>
    <dgm:pt modelId="{59032BA7-D625-4578-87BC-D921B14F4AB3}" type="parTrans" cxnId="{9FE6F7E4-848F-4481-BD57-FEAD32D2B887}">
      <dgm:prSet/>
      <dgm:spPr/>
    </dgm:pt>
    <dgm:pt modelId="{DA4035BF-2CD8-4DE4-BF48-7612EF3CDF88}" type="sibTrans" cxnId="{9FE6F7E4-848F-4481-BD57-FEAD32D2B887}">
      <dgm:prSet/>
      <dgm:spPr/>
    </dgm:pt>
    <dgm:pt modelId="{92C6B208-7FFD-4F64-9573-EA6556DC07A0}" type="pres">
      <dgm:prSet presAssocID="{A35A5E1C-4B42-4616-A5B6-37659D44EDA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697352F-F3B7-4C93-A50F-569751A2AF98}" type="pres">
      <dgm:prSet presAssocID="{92577CB0-3276-4D26-8823-08B990E74301}" presName="hierRoot1" presStyleCnt="0">
        <dgm:presLayoutVars>
          <dgm:hierBranch/>
        </dgm:presLayoutVars>
      </dgm:prSet>
      <dgm:spPr/>
    </dgm:pt>
    <dgm:pt modelId="{50C72FA3-B0ED-4ECE-9121-78D3387D82D8}" type="pres">
      <dgm:prSet presAssocID="{92577CB0-3276-4D26-8823-08B990E74301}" presName="rootComposite1" presStyleCnt="0"/>
      <dgm:spPr/>
    </dgm:pt>
    <dgm:pt modelId="{AAE286CF-6976-470D-8496-2658CAEA2FE8}" type="pres">
      <dgm:prSet presAssocID="{92577CB0-3276-4D26-8823-08B990E7430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F230BC4-3B58-4B9B-B7EB-E00C37DB23B0}" type="pres">
      <dgm:prSet presAssocID="{92577CB0-3276-4D26-8823-08B990E7430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72A6532-E3AA-4EC1-B4FA-B7EDDB4364F9}" type="pres">
      <dgm:prSet presAssocID="{92577CB0-3276-4D26-8823-08B990E74301}" presName="hierChild2" presStyleCnt="0"/>
      <dgm:spPr/>
    </dgm:pt>
    <dgm:pt modelId="{63C16F6C-8138-4A76-A148-47EB927F0592}" type="pres">
      <dgm:prSet presAssocID="{16BB31C9-454B-4B59-AC1A-2B279BC49949}" presName="Name35" presStyleLbl="parChTrans1D2" presStyleIdx="0" presStyleCnt="2"/>
      <dgm:spPr/>
    </dgm:pt>
    <dgm:pt modelId="{26BF88E4-5D59-4DC8-9D95-00E618717455}" type="pres">
      <dgm:prSet presAssocID="{6D1F3D52-6D00-4D54-9907-59ADEEAE9B05}" presName="hierRoot2" presStyleCnt="0">
        <dgm:presLayoutVars>
          <dgm:hierBranch/>
        </dgm:presLayoutVars>
      </dgm:prSet>
      <dgm:spPr/>
    </dgm:pt>
    <dgm:pt modelId="{857E3A7B-94E8-49BE-8309-0C3B833F621C}" type="pres">
      <dgm:prSet presAssocID="{6D1F3D52-6D00-4D54-9907-59ADEEAE9B05}" presName="rootComposite" presStyleCnt="0"/>
      <dgm:spPr/>
    </dgm:pt>
    <dgm:pt modelId="{AE8FEB1D-4FE4-47E4-A877-4EB304F92A7B}" type="pres">
      <dgm:prSet presAssocID="{6D1F3D52-6D00-4D54-9907-59ADEEAE9B0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5A121C-967F-4CE2-94B8-6E371C87B1E8}" type="pres">
      <dgm:prSet presAssocID="{6D1F3D52-6D00-4D54-9907-59ADEEAE9B05}" presName="rootConnector" presStyleLbl="node2" presStyleIdx="0" presStyleCnt="2"/>
      <dgm:spPr/>
      <dgm:t>
        <a:bodyPr/>
        <a:lstStyle/>
        <a:p>
          <a:endParaRPr lang="ru-RU"/>
        </a:p>
      </dgm:t>
    </dgm:pt>
    <dgm:pt modelId="{A814BD90-723F-405A-BA75-53B899332CA1}" type="pres">
      <dgm:prSet presAssocID="{6D1F3D52-6D00-4D54-9907-59ADEEAE9B05}" presName="hierChild4" presStyleCnt="0"/>
      <dgm:spPr/>
    </dgm:pt>
    <dgm:pt modelId="{3F93ADFE-64CF-43B6-931C-8A3E385B0BF1}" type="pres">
      <dgm:prSet presAssocID="{6D1F3D52-6D00-4D54-9907-59ADEEAE9B05}" presName="hierChild5" presStyleCnt="0"/>
      <dgm:spPr/>
    </dgm:pt>
    <dgm:pt modelId="{85C05CAE-1953-425E-9C44-5A7D3DA9CED6}" type="pres">
      <dgm:prSet presAssocID="{59032BA7-D625-4578-87BC-D921B14F4AB3}" presName="Name35" presStyleLbl="parChTrans1D2" presStyleIdx="1" presStyleCnt="2"/>
      <dgm:spPr/>
    </dgm:pt>
    <dgm:pt modelId="{B85A1D49-E685-4276-824E-C416E59EA551}" type="pres">
      <dgm:prSet presAssocID="{6328625B-D146-4EC9-98C1-3718C9B546FC}" presName="hierRoot2" presStyleCnt="0">
        <dgm:presLayoutVars>
          <dgm:hierBranch/>
        </dgm:presLayoutVars>
      </dgm:prSet>
      <dgm:spPr/>
    </dgm:pt>
    <dgm:pt modelId="{377ABE54-DC32-43D1-A728-105269BE415E}" type="pres">
      <dgm:prSet presAssocID="{6328625B-D146-4EC9-98C1-3718C9B546FC}" presName="rootComposite" presStyleCnt="0"/>
      <dgm:spPr/>
    </dgm:pt>
    <dgm:pt modelId="{5BC25BCF-66BD-4DD2-8A0D-E50A09246C5E}" type="pres">
      <dgm:prSet presAssocID="{6328625B-D146-4EC9-98C1-3718C9B546FC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A2F07C-BD08-40B8-9C89-53E1EA3DEE32}" type="pres">
      <dgm:prSet presAssocID="{6328625B-D146-4EC9-98C1-3718C9B546FC}" presName="rootConnector" presStyleLbl="node2" presStyleIdx="1" presStyleCnt="2"/>
      <dgm:spPr/>
      <dgm:t>
        <a:bodyPr/>
        <a:lstStyle/>
        <a:p>
          <a:endParaRPr lang="ru-RU"/>
        </a:p>
      </dgm:t>
    </dgm:pt>
    <dgm:pt modelId="{0B528009-2C62-4A01-984A-34259B3CA0E9}" type="pres">
      <dgm:prSet presAssocID="{6328625B-D146-4EC9-98C1-3718C9B546FC}" presName="hierChild4" presStyleCnt="0"/>
      <dgm:spPr/>
    </dgm:pt>
    <dgm:pt modelId="{F6DA26A8-E6DB-4F8C-8492-29561BA5AB46}" type="pres">
      <dgm:prSet presAssocID="{6328625B-D146-4EC9-98C1-3718C9B546FC}" presName="hierChild5" presStyleCnt="0"/>
      <dgm:spPr/>
    </dgm:pt>
    <dgm:pt modelId="{7D1544DC-F9EF-48E2-8880-78EF82EA5C97}" type="pres">
      <dgm:prSet presAssocID="{92577CB0-3276-4D26-8823-08B990E74301}" presName="hierChild3" presStyleCnt="0"/>
      <dgm:spPr/>
    </dgm:pt>
  </dgm:ptLst>
  <dgm:cxnLst>
    <dgm:cxn modelId="{876EAB6D-DD99-4043-B7C5-76F0CC2FC9EB}" type="presOf" srcId="{6328625B-D146-4EC9-98C1-3718C9B546FC}" destId="{5BC25BCF-66BD-4DD2-8A0D-E50A09246C5E}" srcOrd="0" destOrd="0" presId="urn:microsoft.com/office/officeart/2005/8/layout/orgChart1"/>
    <dgm:cxn modelId="{C0E4797B-0A30-4C3B-BFE2-14EE2451407D}" type="presOf" srcId="{92577CB0-3276-4D26-8823-08B990E74301}" destId="{0F230BC4-3B58-4B9B-B7EB-E00C37DB23B0}" srcOrd="1" destOrd="0" presId="urn:microsoft.com/office/officeart/2005/8/layout/orgChart1"/>
    <dgm:cxn modelId="{A91F9BCB-2A62-4264-9584-69BAEC72691F}" type="presOf" srcId="{A35A5E1C-4B42-4616-A5B6-37659D44EDAC}" destId="{92C6B208-7FFD-4F64-9573-EA6556DC07A0}" srcOrd="0" destOrd="0" presId="urn:microsoft.com/office/officeart/2005/8/layout/orgChart1"/>
    <dgm:cxn modelId="{994A7AF0-F553-4479-981E-23D8BB306EBF}" type="presOf" srcId="{16BB31C9-454B-4B59-AC1A-2B279BC49949}" destId="{63C16F6C-8138-4A76-A148-47EB927F0592}" srcOrd="0" destOrd="0" presId="urn:microsoft.com/office/officeart/2005/8/layout/orgChart1"/>
    <dgm:cxn modelId="{4C4CFD56-D8EE-4EB4-8C16-23F09C92FAEE}" srcId="{A35A5E1C-4B42-4616-A5B6-37659D44EDAC}" destId="{92577CB0-3276-4D26-8823-08B990E74301}" srcOrd="0" destOrd="0" parTransId="{E9645E17-08AF-4494-BE59-E02391F11C86}" sibTransId="{543F941D-9FB7-4CF5-A7DD-15D32D96C53C}"/>
    <dgm:cxn modelId="{45EB18B7-1ED2-41E2-9070-7D0C452E5E7C}" type="presOf" srcId="{59032BA7-D625-4578-87BC-D921B14F4AB3}" destId="{85C05CAE-1953-425E-9C44-5A7D3DA9CED6}" srcOrd="0" destOrd="0" presId="urn:microsoft.com/office/officeart/2005/8/layout/orgChart1"/>
    <dgm:cxn modelId="{6F148549-457D-4126-96A6-5D1B243D0601}" srcId="{92577CB0-3276-4D26-8823-08B990E74301}" destId="{6D1F3D52-6D00-4D54-9907-59ADEEAE9B05}" srcOrd="0" destOrd="0" parTransId="{16BB31C9-454B-4B59-AC1A-2B279BC49949}" sibTransId="{FBA04717-FE2A-4197-834B-A11B2B06B3EE}"/>
    <dgm:cxn modelId="{48C88D44-7CB8-46A0-96D8-2C010DFCB970}" type="presOf" srcId="{6328625B-D146-4EC9-98C1-3718C9B546FC}" destId="{8FA2F07C-BD08-40B8-9C89-53E1EA3DEE32}" srcOrd="1" destOrd="0" presId="urn:microsoft.com/office/officeart/2005/8/layout/orgChart1"/>
    <dgm:cxn modelId="{F9480FDB-505A-45DB-A41C-4D4AE1F9AB42}" type="presOf" srcId="{6D1F3D52-6D00-4D54-9907-59ADEEAE9B05}" destId="{AE8FEB1D-4FE4-47E4-A877-4EB304F92A7B}" srcOrd="0" destOrd="0" presId="urn:microsoft.com/office/officeart/2005/8/layout/orgChart1"/>
    <dgm:cxn modelId="{731B64E3-440D-4477-8CA3-86664D68DCD5}" type="presOf" srcId="{6D1F3D52-6D00-4D54-9907-59ADEEAE9B05}" destId="{2E5A121C-967F-4CE2-94B8-6E371C87B1E8}" srcOrd="1" destOrd="0" presId="urn:microsoft.com/office/officeart/2005/8/layout/orgChart1"/>
    <dgm:cxn modelId="{43D1B2AA-8EA5-4C02-B87A-6A5416C0AF0C}" type="presOf" srcId="{92577CB0-3276-4D26-8823-08B990E74301}" destId="{AAE286CF-6976-470D-8496-2658CAEA2FE8}" srcOrd="0" destOrd="0" presId="urn:microsoft.com/office/officeart/2005/8/layout/orgChart1"/>
    <dgm:cxn modelId="{9FE6F7E4-848F-4481-BD57-FEAD32D2B887}" srcId="{92577CB0-3276-4D26-8823-08B990E74301}" destId="{6328625B-D146-4EC9-98C1-3718C9B546FC}" srcOrd="1" destOrd="0" parTransId="{59032BA7-D625-4578-87BC-D921B14F4AB3}" sibTransId="{DA4035BF-2CD8-4DE4-BF48-7612EF3CDF88}"/>
    <dgm:cxn modelId="{BE85174E-1A71-49BF-80EF-F9E5D190602D}" type="presParOf" srcId="{92C6B208-7FFD-4F64-9573-EA6556DC07A0}" destId="{1697352F-F3B7-4C93-A50F-569751A2AF98}" srcOrd="0" destOrd="0" presId="urn:microsoft.com/office/officeart/2005/8/layout/orgChart1"/>
    <dgm:cxn modelId="{CE3BA3C5-B010-400F-BA89-5494663B4EBF}" type="presParOf" srcId="{1697352F-F3B7-4C93-A50F-569751A2AF98}" destId="{50C72FA3-B0ED-4ECE-9121-78D3387D82D8}" srcOrd="0" destOrd="0" presId="urn:microsoft.com/office/officeart/2005/8/layout/orgChart1"/>
    <dgm:cxn modelId="{16677F96-A120-449B-B25B-DF302BD677B9}" type="presParOf" srcId="{50C72FA3-B0ED-4ECE-9121-78D3387D82D8}" destId="{AAE286CF-6976-470D-8496-2658CAEA2FE8}" srcOrd="0" destOrd="0" presId="urn:microsoft.com/office/officeart/2005/8/layout/orgChart1"/>
    <dgm:cxn modelId="{EF4568A0-201F-41CB-AC6C-38473B19497E}" type="presParOf" srcId="{50C72FA3-B0ED-4ECE-9121-78D3387D82D8}" destId="{0F230BC4-3B58-4B9B-B7EB-E00C37DB23B0}" srcOrd="1" destOrd="0" presId="urn:microsoft.com/office/officeart/2005/8/layout/orgChart1"/>
    <dgm:cxn modelId="{82B963AD-35D4-4411-A362-2383F1881DD1}" type="presParOf" srcId="{1697352F-F3B7-4C93-A50F-569751A2AF98}" destId="{872A6532-E3AA-4EC1-B4FA-B7EDDB4364F9}" srcOrd="1" destOrd="0" presId="urn:microsoft.com/office/officeart/2005/8/layout/orgChart1"/>
    <dgm:cxn modelId="{19DB26F3-C2AD-4488-9858-966BE69B2430}" type="presParOf" srcId="{872A6532-E3AA-4EC1-B4FA-B7EDDB4364F9}" destId="{63C16F6C-8138-4A76-A148-47EB927F0592}" srcOrd="0" destOrd="0" presId="urn:microsoft.com/office/officeart/2005/8/layout/orgChart1"/>
    <dgm:cxn modelId="{EAFDEAD0-6187-4E82-9CBF-1D795ED78620}" type="presParOf" srcId="{872A6532-E3AA-4EC1-B4FA-B7EDDB4364F9}" destId="{26BF88E4-5D59-4DC8-9D95-00E618717455}" srcOrd="1" destOrd="0" presId="urn:microsoft.com/office/officeart/2005/8/layout/orgChart1"/>
    <dgm:cxn modelId="{8DB2E735-7DCE-488B-9700-8F0BC2915E60}" type="presParOf" srcId="{26BF88E4-5D59-4DC8-9D95-00E618717455}" destId="{857E3A7B-94E8-49BE-8309-0C3B833F621C}" srcOrd="0" destOrd="0" presId="urn:microsoft.com/office/officeart/2005/8/layout/orgChart1"/>
    <dgm:cxn modelId="{C86B7876-822C-47CF-8BF8-8E65A9D107D2}" type="presParOf" srcId="{857E3A7B-94E8-49BE-8309-0C3B833F621C}" destId="{AE8FEB1D-4FE4-47E4-A877-4EB304F92A7B}" srcOrd="0" destOrd="0" presId="urn:microsoft.com/office/officeart/2005/8/layout/orgChart1"/>
    <dgm:cxn modelId="{864A174D-D158-4CBC-9A80-34BD6DB0145E}" type="presParOf" srcId="{857E3A7B-94E8-49BE-8309-0C3B833F621C}" destId="{2E5A121C-967F-4CE2-94B8-6E371C87B1E8}" srcOrd="1" destOrd="0" presId="urn:microsoft.com/office/officeart/2005/8/layout/orgChart1"/>
    <dgm:cxn modelId="{18D065B8-A795-4935-BE4C-CDBBCD466600}" type="presParOf" srcId="{26BF88E4-5D59-4DC8-9D95-00E618717455}" destId="{A814BD90-723F-405A-BA75-53B899332CA1}" srcOrd="1" destOrd="0" presId="urn:microsoft.com/office/officeart/2005/8/layout/orgChart1"/>
    <dgm:cxn modelId="{18A694D7-D25C-48DC-AE1D-AF252987E565}" type="presParOf" srcId="{26BF88E4-5D59-4DC8-9D95-00E618717455}" destId="{3F93ADFE-64CF-43B6-931C-8A3E385B0BF1}" srcOrd="2" destOrd="0" presId="urn:microsoft.com/office/officeart/2005/8/layout/orgChart1"/>
    <dgm:cxn modelId="{8467DBC4-DA63-4F2E-8A23-941C516F9C55}" type="presParOf" srcId="{872A6532-E3AA-4EC1-B4FA-B7EDDB4364F9}" destId="{85C05CAE-1953-425E-9C44-5A7D3DA9CED6}" srcOrd="2" destOrd="0" presId="urn:microsoft.com/office/officeart/2005/8/layout/orgChart1"/>
    <dgm:cxn modelId="{DA50C12B-C0A1-4A3F-ACC0-B34E9B02662E}" type="presParOf" srcId="{872A6532-E3AA-4EC1-B4FA-B7EDDB4364F9}" destId="{B85A1D49-E685-4276-824E-C416E59EA551}" srcOrd="3" destOrd="0" presId="urn:microsoft.com/office/officeart/2005/8/layout/orgChart1"/>
    <dgm:cxn modelId="{9A394624-6FBC-466E-8FA6-5398F5084F50}" type="presParOf" srcId="{B85A1D49-E685-4276-824E-C416E59EA551}" destId="{377ABE54-DC32-43D1-A728-105269BE415E}" srcOrd="0" destOrd="0" presId="urn:microsoft.com/office/officeart/2005/8/layout/orgChart1"/>
    <dgm:cxn modelId="{9567703E-DE0C-4ABC-8E4E-9A361BF5DB0D}" type="presParOf" srcId="{377ABE54-DC32-43D1-A728-105269BE415E}" destId="{5BC25BCF-66BD-4DD2-8A0D-E50A09246C5E}" srcOrd="0" destOrd="0" presId="urn:microsoft.com/office/officeart/2005/8/layout/orgChart1"/>
    <dgm:cxn modelId="{822B8A72-3D25-41B4-81CD-30BC3D83A035}" type="presParOf" srcId="{377ABE54-DC32-43D1-A728-105269BE415E}" destId="{8FA2F07C-BD08-40B8-9C89-53E1EA3DEE32}" srcOrd="1" destOrd="0" presId="urn:microsoft.com/office/officeart/2005/8/layout/orgChart1"/>
    <dgm:cxn modelId="{E8D6BECC-B5F0-4BBF-BC7A-DA6111E27186}" type="presParOf" srcId="{B85A1D49-E685-4276-824E-C416E59EA551}" destId="{0B528009-2C62-4A01-984A-34259B3CA0E9}" srcOrd="1" destOrd="0" presId="urn:microsoft.com/office/officeart/2005/8/layout/orgChart1"/>
    <dgm:cxn modelId="{5B73D072-B533-4F5C-9A5F-D0190272387B}" type="presParOf" srcId="{B85A1D49-E685-4276-824E-C416E59EA551}" destId="{F6DA26A8-E6DB-4F8C-8492-29561BA5AB46}" srcOrd="2" destOrd="0" presId="urn:microsoft.com/office/officeart/2005/8/layout/orgChart1"/>
    <dgm:cxn modelId="{3AF05438-84B8-4DFF-BC0A-50DB707A0C29}" type="presParOf" srcId="{1697352F-F3B7-4C93-A50F-569751A2AF98}" destId="{7D1544DC-F9EF-48E2-8880-78EF82EA5C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474983A-FE6F-43DE-9252-55A5F4480DB7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/>
      <dgm:spPr/>
    </dgm:pt>
    <dgm:pt modelId="{13359D8A-5825-40FB-BF86-362199D3AF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b="1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b="1" i="1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Топ-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 менеджер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Генеральный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директор,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президент,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или председатель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правления компании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отвечает за работу всего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предприятия </a:t>
          </a:r>
        </a:p>
      </dgm:t>
    </dgm:pt>
    <dgm:pt modelId="{7C639438-8B0D-413B-8DF5-0A982EEF17B4}" type="parTrans" cxnId="{12E0EF40-EF16-45E3-A411-91B559250902}">
      <dgm:prSet/>
      <dgm:spPr/>
      <dgm:t>
        <a:bodyPr/>
        <a:lstStyle/>
        <a:p>
          <a:endParaRPr lang="ru-RU"/>
        </a:p>
      </dgm:t>
    </dgm:pt>
    <dgm:pt modelId="{56AF52FD-3E41-4B5D-930E-690C0DD05E54}" type="sibTrans" cxnId="{12E0EF40-EF16-45E3-A411-91B559250902}">
      <dgm:prSet/>
      <dgm:spPr/>
      <dgm:t>
        <a:bodyPr/>
        <a:lstStyle/>
        <a:p>
          <a:endParaRPr lang="ru-RU"/>
        </a:p>
      </dgm:t>
    </dgm:pt>
    <dgm:pt modelId="{57487E4D-82B7-4EB5-BDE5-CEBD8E1654B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    </a:t>
          </a: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Менеджер среднего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звена – заместитель директора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 производству, или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финансам, или снабжению и т.п.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Руководит менеджерами низшего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звена и контролирует работу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своего участка</a:t>
          </a:r>
        </a:p>
      </dgm:t>
    </dgm:pt>
    <dgm:pt modelId="{9BC368E9-2224-44B3-8040-023350CA911D}" type="parTrans" cxnId="{FDB4B65D-0B94-44EC-AC91-9E8E387CADFC}">
      <dgm:prSet/>
      <dgm:spPr/>
      <dgm:t>
        <a:bodyPr/>
        <a:lstStyle/>
        <a:p>
          <a:endParaRPr lang="ru-RU"/>
        </a:p>
      </dgm:t>
    </dgm:pt>
    <dgm:pt modelId="{6F3E7D2F-CD6E-43F1-AF68-E75A6D1F906C}" type="sibTrans" cxnId="{FDB4B65D-0B94-44EC-AC91-9E8E387CADFC}">
      <dgm:prSet/>
      <dgm:spPr/>
      <dgm:t>
        <a:bodyPr/>
        <a:lstStyle/>
        <a:p>
          <a:endParaRPr lang="ru-RU"/>
        </a:p>
      </dgm:t>
    </dgm:pt>
    <dgm:pt modelId="{3F185540-313F-49E6-8203-48AE9BF97AC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Менеджер низшего звена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начальник участка, цеха или бригадир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руководит непосредственно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рабочими и отвечает за работу своего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подразделения</a:t>
          </a:r>
        </a:p>
      </dgm:t>
    </dgm:pt>
    <dgm:pt modelId="{72479EB9-B106-4EE9-9B61-663E8A001882}" type="parTrans" cxnId="{31C3566B-362E-4CDF-AD9B-BB162C7B1B30}">
      <dgm:prSet/>
      <dgm:spPr/>
      <dgm:t>
        <a:bodyPr/>
        <a:lstStyle/>
        <a:p>
          <a:endParaRPr lang="ru-RU"/>
        </a:p>
      </dgm:t>
    </dgm:pt>
    <dgm:pt modelId="{74B0B46B-8B48-40D8-8FAC-B733CE9B77B7}" type="sibTrans" cxnId="{31C3566B-362E-4CDF-AD9B-BB162C7B1B30}">
      <dgm:prSet/>
      <dgm:spPr/>
      <dgm:t>
        <a:bodyPr/>
        <a:lstStyle/>
        <a:p>
          <a:endParaRPr lang="ru-RU"/>
        </a:p>
      </dgm:t>
    </dgm:pt>
    <dgm:pt modelId="{731AF2D3-FED9-4502-B120-F615CBC5271D}" type="pres">
      <dgm:prSet presAssocID="{9474983A-FE6F-43DE-9252-55A5F4480DB7}" presName="Name0" presStyleCnt="0">
        <dgm:presLayoutVars>
          <dgm:dir/>
          <dgm:animLvl val="lvl"/>
          <dgm:resizeHandles val="exact"/>
        </dgm:presLayoutVars>
      </dgm:prSet>
      <dgm:spPr/>
    </dgm:pt>
    <dgm:pt modelId="{641C2531-DB8A-4BE5-8B45-A5A6FAACA92F}" type="pres">
      <dgm:prSet presAssocID="{13359D8A-5825-40FB-BF86-362199D3AF46}" presName="Name8" presStyleCnt="0"/>
      <dgm:spPr/>
    </dgm:pt>
    <dgm:pt modelId="{FCA6BA5B-E2D1-45A0-A5E4-7A5EF5DC181C}" type="pres">
      <dgm:prSet presAssocID="{13359D8A-5825-40FB-BF86-362199D3AF46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3CB8E-26A0-4D66-83B8-D6EE42D366A0}" type="pres">
      <dgm:prSet presAssocID="{13359D8A-5825-40FB-BF86-362199D3AF4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B10F7E-F09B-44A1-A4BC-11CCB141BBA2}" type="pres">
      <dgm:prSet presAssocID="{57487E4D-82B7-4EB5-BDE5-CEBD8E1654B2}" presName="Name8" presStyleCnt="0"/>
      <dgm:spPr/>
    </dgm:pt>
    <dgm:pt modelId="{787899D7-9510-4BC5-B69E-368085CA74DD}" type="pres">
      <dgm:prSet presAssocID="{57487E4D-82B7-4EB5-BDE5-CEBD8E1654B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8A9CB4-0595-4A0D-87DE-34CD32E867DD}" type="pres">
      <dgm:prSet presAssocID="{57487E4D-82B7-4EB5-BDE5-CEBD8E1654B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507150-E1CD-4F27-A021-065689FA36EB}" type="pres">
      <dgm:prSet presAssocID="{3F185540-313F-49E6-8203-48AE9BF97ACE}" presName="Name8" presStyleCnt="0"/>
      <dgm:spPr/>
    </dgm:pt>
    <dgm:pt modelId="{35C076C8-80B7-420D-96E4-BFBD65AF7B15}" type="pres">
      <dgm:prSet presAssocID="{3F185540-313F-49E6-8203-48AE9BF97ACE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93088-BCD7-4D28-93FC-FBBD7C5319B8}" type="pres">
      <dgm:prSet presAssocID="{3F185540-313F-49E6-8203-48AE9BF97AC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19AFE0-8CEB-44A6-BEC8-E8038B9E9A45}" type="presOf" srcId="{57487E4D-82B7-4EB5-BDE5-CEBD8E1654B2}" destId="{BB8A9CB4-0595-4A0D-87DE-34CD32E867DD}" srcOrd="1" destOrd="0" presId="urn:microsoft.com/office/officeart/2005/8/layout/pyramid1"/>
    <dgm:cxn modelId="{DE10028D-0CE3-4EAF-AC18-30EBA0611976}" type="presOf" srcId="{9474983A-FE6F-43DE-9252-55A5F4480DB7}" destId="{731AF2D3-FED9-4502-B120-F615CBC5271D}" srcOrd="0" destOrd="0" presId="urn:microsoft.com/office/officeart/2005/8/layout/pyramid1"/>
    <dgm:cxn modelId="{FDB4B65D-0B94-44EC-AC91-9E8E387CADFC}" srcId="{9474983A-FE6F-43DE-9252-55A5F4480DB7}" destId="{57487E4D-82B7-4EB5-BDE5-CEBD8E1654B2}" srcOrd="1" destOrd="0" parTransId="{9BC368E9-2224-44B3-8040-023350CA911D}" sibTransId="{6F3E7D2F-CD6E-43F1-AF68-E75A6D1F906C}"/>
    <dgm:cxn modelId="{04EF909D-F827-41CE-822D-8706D5AB39F9}" type="presOf" srcId="{3F185540-313F-49E6-8203-48AE9BF97ACE}" destId="{35C076C8-80B7-420D-96E4-BFBD65AF7B15}" srcOrd="0" destOrd="0" presId="urn:microsoft.com/office/officeart/2005/8/layout/pyramid1"/>
    <dgm:cxn modelId="{31C3566B-362E-4CDF-AD9B-BB162C7B1B30}" srcId="{9474983A-FE6F-43DE-9252-55A5F4480DB7}" destId="{3F185540-313F-49E6-8203-48AE9BF97ACE}" srcOrd="2" destOrd="0" parTransId="{72479EB9-B106-4EE9-9B61-663E8A001882}" sibTransId="{74B0B46B-8B48-40D8-8FAC-B733CE9B77B7}"/>
    <dgm:cxn modelId="{51B04AA6-6D14-4CE4-ADB1-8C83A55C93B6}" type="presOf" srcId="{13359D8A-5825-40FB-BF86-362199D3AF46}" destId="{4B13CB8E-26A0-4D66-83B8-D6EE42D366A0}" srcOrd="1" destOrd="0" presId="urn:microsoft.com/office/officeart/2005/8/layout/pyramid1"/>
    <dgm:cxn modelId="{E9640152-DED0-4D44-B16A-22095CF25397}" type="presOf" srcId="{3F185540-313F-49E6-8203-48AE9BF97ACE}" destId="{6FC93088-BCD7-4D28-93FC-FBBD7C5319B8}" srcOrd="1" destOrd="0" presId="urn:microsoft.com/office/officeart/2005/8/layout/pyramid1"/>
    <dgm:cxn modelId="{174565E9-E991-4AA3-A6F2-22C24973CD28}" type="presOf" srcId="{57487E4D-82B7-4EB5-BDE5-CEBD8E1654B2}" destId="{787899D7-9510-4BC5-B69E-368085CA74DD}" srcOrd="0" destOrd="0" presId="urn:microsoft.com/office/officeart/2005/8/layout/pyramid1"/>
    <dgm:cxn modelId="{12E0EF40-EF16-45E3-A411-91B559250902}" srcId="{9474983A-FE6F-43DE-9252-55A5F4480DB7}" destId="{13359D8A-5825-40FB-BF86-362199D3AF46}" srcOrd="0" destOrd="0" parTransId="{7C639438-8B0D-413B-8DF5-0A982EEF17B4}" sibTransId="{56AF52FD-3E41-4B5D-930E-690C0DD05E54}"/>
    <dgm:cxn modelId="{09910ECE-D2D4-4E25-B5E5-3B3C90771081}" type="presOf" srcId="{13359D8A-5825-40FB-BF86-362199D3AF46}" destId="{FCA6BA5B-E2D1-45A0-A5E4-7A5EF5DC181C}" srcOrd="0" destOrd="0" presId="urn:microsoft.com/office/officeart/2005/8/layout/pyramid1"/>
    <dgm:cxn modelId="{DE66BD35-C56D-4CEA-8095-65C0D1E2127E}" type="presParOf" srcId="{731AF2D3-FED9-4502-B120-F615CBC5271D}" destId="{641C2531-DB8A-4BE5-8B45-A5A6FAACA92F}" srcOrd="0" destOrd="0" presId="urn:microsoft.com/office/officeart/2005/8/layout/pyramid1"/>
    <dgm:cxn modelId="{9FCFBAC9-08A8-45E6-9BE9-C74AB454ACA2}" type="presParOf" srcId="{641C2531-DB8A-4BE5-8B45-A5A6FAACA92F}" destId="{FCA6BA5B-E2D1-45A0-A5E4-7A5EF5DC181C}" srcOrd="0" destOrd="0" presId="urn:microsoft.com/office/officeart/2005/8/layout/pyramid1"/>
    <dgm:cxn modelId="{2F9DB595-F026-4D55-B7F9-866E4E8105CB}" type="presParOf" srcId="{641C2531-DB8A-4BE5-8B45-A5A6FAACA92F}" destId="{4B13CB8E-26A0-4D66-83B8-D6EE42D366A0}" srcOrd="1" destOrd="0" presId="urn:microsoft.com/office/officeart/2005/8/layout/pyramid1"/>
    <dgm:cxn modelId="{2DCCC76C-32DF-4FF4-ADBA-02BCC81FE842}" type="presParOf" srcId="{731AF2D3-FED9-4502-B120-F615CBC5271D}" destId="{50B10F7E-F09B-44A1-A4BC-11CCB141BBA2}" srcOrd="1" destOrd="0" presId="urn:microsoft.com/office/officeart/2005/8/layout/pyramid1"/>
    <dgm:cxn modelId="{A95C9F76-E6C0-499C-A077-8A7CCC6CD1BA}" type="presParOf" srcId="{50B10F7E-F09B-44A1-A4BC-11CCB141BBA2}" destId="{787899D7-9510-4BC5-B69E-368085CA74DD}" srcOrd="0" destOrd="0" presId="urn:microsoft.com/office/officeart/2005/8/layout/pyramid1"/>
    <dgm:cxn modelId="{0D922744-054F-4EF6-A904-A7620F602A8F}" type="presParOf" srcId="{50B10F7E-F09B-44A1-A4BC-11CCB141BBA2}" destId="{BB8A9CB4-0595-4A0D-87DE-34CD32E867DD}" srcOrd="1" destOrd="0" presId="urn:microsoft.com/office/officeart/2005/8/layout/pyramid1"/>
    <dgm:cxn modelId="{2778976E-9711-4704-903D-7A309E5B71CE}" type="presParOf" srcId="{731AF2D3-FED9-4502-B120-F615CBC5271D}" destId="{09507150-E1CD-4F27-A021-065689FA36EB}" srcOrd="2" destOrd="0" presId="urn:microsoft.com/office/officeart/2005/8/layout/pyramid1"/>
    <dgm:cxn modelId="{8A2606C6-E348-46B7-99D9-BCEE221FB623}" type="presParOf" srcId="{09507150-E1CD-4F27-A021-065689FA36EB}" destId="{35C076C8-80B7-420D-96E4-BFBD65AF7B15}" srcOrd="0" destOrd="0" presId="urn:microsoft.com/office/officeart/2005/8/layout/pyramid1"/>
    <dgm:cxn modelId="{19DAC70C-B9EE-4C75-9E4D-70F28DF99513}" type="presParOf" srcId="{09507150-E1CD-4F27-A021-065689FA36EB}" destId="{6FC93088-BCD7-4D28-93FC-FBBD7C5319B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3BB70A-8B78-40C0-944D-FA49D1B8962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562ECEE-5ADC-4C01-A33B-F016B382CC0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Принципы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маркетинга</a:t>
          </a:r>
        </a:p>
      </dgm:t>
    </dgm:pt>
    <dgm:pt modelId="{D97E3705-740C-4BDB-8C34-F2102F38B14B}" type="parTrans" cxnId="{EA99F473-8645-46DA-99F0-8EC77C3215F0}">
      <dgm:prSet/>
      <dgm:spPr/>
    </dgm:pt>
    <dgm:pt modelId="{4D7EEE98-3998-4994-8480-DEC9992AB6D4}" type="sibTrans" cxnId="{EA99F473-8645-46DA-99F0-8EC77C3215F0}">
      <dgm:prSet/>
      <dgm:spPr/>
    </dgm:pt>
    <dgm:pt modelId="{55C5AA09-D2A2-45A6-BDC8-2452AF394D9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Изучение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рынка</a:t>
          </a:r>
        </a:p>
      </dgm:t>
    </dgm:pt>
    <dgm:pt modelId="{DADEAD22-6ECC-45AE-B146-1D19B12955B2}" type="parTrans" cxnId="{83430789-8AE7-4F7C-8ED6-348282805137}">
      <dgm:prSet/>
      <dgm:spPr/>
    </dgm:pt>
    <dgm:pt modelId="{2B830AC1-7039-4B46-864C-B791C803CB4A}" type="sibTrans" cxnId="{83430789-8AE7-4F7C-8ED6-348282805137}">
      <dgm:prSet/>
      <dgm:spPr/>
    </dgm:pt>
    <dgm:pt modelId="{83FDFDDF-FC19-4ED2-BE5A-B97F23F5F94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Проникновение на рынок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разработка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стратегии сбыта</a:t>
          </a:r>
        </a:p>
      </dgm:t>
    </dgm:pt>
    <dgm:pt modelId="{1E435108-6742-4E69-AF20-BF53C52DBC4A}" type="parTrans" cxnId="{6166440B-0BF6-46CB-BDD0-3B7A7CA07D78}">
      <dgm:prSet/>
      <dgm:spPr/>
    </dgm:pt>
    <dgm:pt modelId="{CC04FF2D-C89B-453E-9C87-3E636BA8F228}" type="sibTrans" cxnId="{6166440B-0BF6-46CB-BDD0-3B7A7CA07D78}">
      <dgm:prSet/>
      <dgm:spPr/>
    </dgm:pt>
    <dgm:pt modelId="{7B51A536-7A45-40AB-87D2-6A7A298CD0F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Воздействие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 рынок</a:t>
          </a:r>
        </a:p>
      </dgm:t>
    </dgm:pt>
    <dgm:pt modelId="{4ACF3E2A-ED36-492A-90F0-068C2B9EBA18}" type="parTrans" cxnId="{865B7873-32C2-4830-A06B-DA110ACD4EF2}">
      <dgm:prSet/>
      <dgm:spPr/>
    </dgm:pt>
    <dgm:pt modelId="{15F43A7B-5A72-440C-8BD6-0F25CA328EC3}" type="sibTrans" cxnId="{865B7873-32C2-4830-A06B-DA110ACD4EF2}">
      <dgm:prSet/>
      <dgm:spPr/>
    </dgm:pt>
    <dgm:pt modelId="{5589C456-0215-48C2-A8A3-E43AA62AFAB2}" type="pres">
      <dgm:prSet presAssocID="{333BB70A-8B78-40C0-944D-FA49D1B8962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A9AC481-D8EA-48E2-907D-E9AE2F9C69CA}" type="pres">
      <dgm:prSet presAssocID="{D562ECEE-5ADC-4C01-A33B-F016B382CC04}" presName="hierRoot1" presStyleCnt="0">
        <dgm:presLayoutVars>
          <dgm:hierBranch/>
        </dgm:presLayoutVars>
      </dgm:prSet>
      <dgm:spPr/>
    </dgm:pt>
    <dgm:pt modelId="{B815A038-6308-42B8-8173-9DC3D7D91F87}" type="pres">
      <dgm:prSet presAssocID="{D562ECEE-5ADC-4C01-A33B-F016B382CC04}" presName="rootComposite1" presStyleCnt="0"/>
      <dgm:spPr/>
    </dgm:pt>
    <dgm:pt modelId="{6059DEC1-8240-4932-BE72-1D2A60DDAE5B}" type="pres">
      <dgm:prSet presAssocID="{D562ECEE-5ADC-4C01-A33B-F016B382CC04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3BA24E4-3F6F-47A9-B113-8C37EBD194F0}" type="pres">
      <dgm:prSet presAssocID="{D562ECEE-5ADC-4C01-A33B-F016B382CC0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C380C54-DCF3-4D0E-99BA-727AF7618F2C}" type="pres">
      <dgm:prSet presAssocID="{D562ECEE-5ADC-4C01-A33B-F016B382CC04}" presName="hierChild2" presStyleCnt="0"/>
      <dgm:spPr/>
    </dgm:pt>
    <dgm:pt modelId="{0568FA12-1E5B-4CA0-99C1-8A60AD601C42}" type="pres">
      <dgm:prSet presAssocID="{DADEAD22-6ECC-45AE-B146-1D19B12955B2}" presName="Name35" presStyleLbl="parChTrans1D2" presStyleIdx="0" presStyleCnt="3"/>
      <dgm:spPr/>
    </dgm:pt>
    <dgm:pt modelId="{DDF2F44E-C7AB-4F95-B61F-5B198E3692B0}" type="pres">
      <dgm:prSet presAssocID="{55C5AA09-D2A2-45A6-BDC8-2452AF394D91}" presName="hierRoot2" presStyleCnt="0">
        <dgm:presLayoutVars>
          <dgm:hierBranch/>
        </dgm:presLayoutVars>
      </dgm:prSet>
      <dgm:spPr/>
    </dgm:pt>
    <dgm:pt modelId="{E0BBB87D-EE36-4CC4-9CA9-BEE284DFBD67}" type="pres">
      <dgm:prSet presAssocID="{55C5AA09-D2A2-45A6-BDC8-2452AF394D91}" presName="rootComposite" presStyleCnt="0"/>
      <dgm:spPr/>
    </dgm:pt>
    <dgm:pt modelId="{260C8832-EBE4-4780-B991-8352636094CA}" type="pres">
      <dgm:prSet presAssocID="{55C5AA09-D2A2-45A6-BDC8-2452AF394D9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377514-4CFF-404E-B074-593EA3AD4FD0}" type="pres">
      <dgm:prSet presAssocID="{55C5AA09-D2A2-45A6-BDC8-2452AF394D91}" presName="rootConnector" presStyleLbl="node2" presStyleIdx="0" presStyleCnt="3"/>
      <dgm:spPr/>
      <dgm:t>
        <a:bodyPr/>
        <a:lstStyle/>
        <a:p>
          <a:endParaRPr lang="ru-RU"/>
        </a:p>
      </dgm:t>
    </dgm:pt>
    <dgm:pt modelId="{982FD04A-C58A-40E9-AB14-9150AEFC5736}" type="pres">
      <dgm:prSet presAssocID="{55C5AA09-D2A2-45A6-BDC8-2452AF394D91}" presName="hierChild4" presStyleCnt="0"/>
      <dgm:spPr/>
    </dgm:pt>
    <dgm:pt modelId="{EF130125-ACE0-49EC-92C7-92046EB420CA}" type="pres">
      <dgm:prSet presAssocID="{55C5AA09-D2A2-45A6-BDC8-2452AF394D91}" presName="hierChild5" presStyleCnt="0"/>
      <dgm:spPr/>
    </dgm:pt>
    <dgm:pt modelId="{3946C617-11AD-4399-92E3-48D083431A50}" type="pres">
      <dgm:prSet presAssocID="{1E435108-6742-4E69-AF20-BF53C52DBC4A}" presName="Name35" presStyleLbl="parChTrans1D2" presStyleIdx="1" presStyleCnt="3"/>
      <dgm:spPr/>
    </dgm:pt>
    <dgm:pt modelId="{46F6DB72-2FA6-4EB1-A3C0-FD11223B3EB9}" type="pres">
      <dgm:prSet presAssocID="{83FDFDDF-FC19-4ED2-BE5A-B97F23F5F949}" presName="hierRoot2" presStyleCnt="0">
        <dgm:presLayoutVars>
          <dgm:hierBranch/>
        </dgm:presLayoutVars>
      </dgm:prSet>
      <dgm:spPr/>
    </dgm:pt>
    <dgm:pt modelId="{C6B644BB-3F54-4931-ADFE-54C713801D51}" type="pres">
      <dgm:prSet presAssocID="{83FDFDDF-FC19-4ED2-BE5A-B97F23F5F949}" presName="rootComposite" presStyleCnt="0"/>
      <dgm:spPr/>
    </dgm:pt>
    <dgm:pt modelId="{3808BEB9-1E6D-4BC2-97DD-72EB48DB0E58}" type="pres">
      <dgm:prSet presAssocID="{83FDFDDF-FC19-4ED2-BE5A-B97F23F5F94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8753D9-6F0B-4CCA-AAD7-E59134B71059}" type="pres">
      <dgm:prSet presAssocID="{83FDFDDF-FC19-4ED2-BE5A-B97F23F5F949}" presName="rootConnector" presStyleLbl="node2" presStyleIdx="1" presStyleCnt="3"/>
      <dgm:spPr/>
      <dgm:t>
        <a:bodyPr/>
        <a:lstStyle/>
        <a:p>
          <a:endParaRPr lang="ru-RU"/>
        </a:p>
      </dgm:t>
    </dgm:pt>
    <dgm:pt modelId="{B9D76401-EEC8-424D-99ED-F1351E9BEA56}" type="pres">
      <dgm:prSet presAssocID="{83FDFDDF-FC19-4ED2-BE5A-B97F23F5F949}" presName="hierChild4" presStyleCnt="0"/>
      <dgm:spPr/>
    </dgm:pt>
    <dgm:pt modelId="{0B86D4A9-3090-4FE7-8138-EC9CED8BA5C1}" type="pres">
      <dgm:prSet presAssocID="{83FDFDDF-FC19-4ED2-BE5A-B97F23F5F949}" presName="hierChild5" presStyleCnt="0"/>
      <dgm:spPr/>
    </dgm:pt>
    <dgm:pt modelId="{F3E04213-6462-43E6-8F8A-7C41B796C008}" type="pres">
      <dgm:prSet presAssocID="{4ACF3E2A-ED36-492A-90F0-068C2B9EBA18}" presName="Name35" presStyleLbl="parChTrans1D2" presStyleIdx="2" presStyleCnt="3"/>
      <dgm:spPr/>
    </dgm:pt>
    <dgm:pt modelId="{B1DE6CB4-8A37-4A31-8DA9-7CC221AE8130}" type="pres">
      <dgm:prSet presAssocID="{7B51A536-7A45-40AB-87D2-6A7A298CD0F1}" presName="hierRoot2" presStyleCnt="0">
        <dgm:presLayoutVars>
          <dgm:hierBranch/>
        </dgm:presLayoutVars>
      </dgm:prSet>
      <dgm:spPr/>
    </dgm:pt>
    <dgm:pt modelId="{CA1DE1D7-3808-4591-A753-2E249E6C73CE}" type="pres">
      <dgm:prSet presAssocID="{7B51A536-7A45-40AB-87D2-6A7A298CD0F1}" presName="rootComposite" presStyleCnt="0"/>
      <dgm:spPr/>
    </dgm:pt>
    <dgm:pt modelId="{8F412873-53D8-4C62-9091-4193FBD808A5}" type="pres">
      <dgm:prSet presAssocID="{7B51A536-7A45-40AB-87D2-6A7A298CD0F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6C1484-01AC-41C1-979D-7B3367C8A2C2}" type="pres">
      <dgm:prSet presAssocID="{7B51A536-7A45-40AB-87D2-6A7A298CD0F1}" presName="rootConnector" presStyleLbl="node2" presStyleIdx="2" presStyleCnt="3"/>
      <dgm:spPr/>
      <dgm:t>
        <a:bodyPr/>
        <a:lstStyle/>
        <a:p>
          <a:endParaRPr lang="ru-RU"/>
        </a:p>
      </dgm:t>
    </dgm:pt>
    <dgm:pt modelId="{C7C75A7D-50EB-469C-978A-093FF3C37D54}" type="pres">
      <dgm:prSet presAssocID="{7B51A536-7A45-40AB-87D2-6A7A298CD0F1}" presName="hierChild4" presStyleCnt="0"/>
      <dgm:spPr/>
    </dgm:pt>
    <dgm:pt modelId="{76C1C337-3040-499B-8D4D-D46FF7C124D3}" type="pres">
      <dgm:prSet presAssocID="{7B51A536-7A45-40AB-87D2-6A7A298CD0F1}" presName="hierChild5" presStyleCnt="0"/>
      <dgm:spPr/>
    </dgm:pt>
    <dgm:pt modelId="{B8FBA64E-A51F-4B67-BAAC-FFC6F80780B2}" type="pres">
      <dgm:prSet presAssocID="{D562ECEE-5ADC-4C01-A33B-F016B382CC04}" presName="hierChild3" presStyleCnt="0"/>
      <dgm:spPr/>
    </dgm:pt>
  </dgm:ptLst>
  <dgm:cxnLst>
    <dgm:cxn modelId="{EA99F473-8645-46DA-99F0-8EC77C3215F0}" srcId="{333BB70A-8B78-40C0-944D-FA49D1B8962E}" destId="{D562ECEE-5ADC-4C01-A33B-F016B382CC04}" srcOrd="0" destOrd="0" parTransId="{D97E3705-740C-4BDB-8C34-F2102F38B14B}" sibTransId="{4D7EEE98-3998-4994-8480-DEC9992AB6D4}"/>
    <dgm:cxn modelId="{83430789-8AE7-4F7C-8ED6-348282805137}" srcId="{D562ECEE-5ADC-4C01-A33B-F016B382CC04}" destId="{55C5AA09-D2A2-45A6-BDC8-2452AF394D91}" srcOrd="0" destOrd="0" parTransId="{DADEAD22-6ECC-45AE-B146-1D19B12955B2}" sibTransId="{2B830AC1-7039-4B46-864C-B791C803CB4A}"/>
    <dgm:cxn modelId="{89647DE5-1F6E-4C15-902C-F57C7DD96C30}" type="presOf" srcId="{333BB70A-8B78-40C0-944D-FA49D1B8962E}" destId="{5589C456-0215-48C2-A8A3-E43AA62AFAB2}" srcOrd="0" destOrd="0" presId="urn:microsoft.com/office/officeart/2005/8/layout/orgChart1"/>
    <dgm:cxn modelId="{9713571B-4AD7-444B-8F2C-7C23148551ED}" type="presOf" srcId="{55C5AA09-D2A2-45A6-BDC8-2452AF394D91}" destId="{0E377514-4CFF-404E-B074-593EA3AD4FD0}" srcOrd="1" destOrd="0" presId="urn:microsoft.com/office/officeart/2005/8/layout/orgChart1"/>
    <dgm:cxn modelId="{DB34420D-C672-4115-9117-EC58500EF731}" type="presOf" srcId="{7B51A536-7A45-40AB-87D2-6A7A298CD0F1}" destId="{8F412873-53D8-4C62-9091-4193FBD808A5}" srcOrd="0" destOrd="0" presId="urn:microsoft.com/office/officeart/2005/8/layout/orgChart1"/>
    <dgm:cxn modelId="{E3C5231E-323D-455F-96CE-35EE57C658B6}" type="presOf" srcId="{D562ECEE-5ADC-4C01-A33B-F016B382CC04}" destId="{6059DEC1-8240-4932-BE72-1D2A60DDAE5B}" srcOrd="0" destOrd="0" presId="urn:microsoft.com/office/officeart/2005/8/layout/orgChart1"/>
    <dgm:cxn modelId="{C0E58186-C749-4D08-A9A2-B48196954DD1}" type="presOf" srcId="{7B51A536-7A45-40AB-87D2-6A7A298CD0F1}" destId="{996C1484-01AC-41C1-979D-7B3367C8A2C2}" srcOrd="1" destOrd="0" presId="urn:microsoft.com/office/officeart/2005/8/layout/orgChart1"/>
    <dgm:cxn modelId="{865B7873-32C2-4830-A06B-DA110ACD4EF2}" srcId="{D562ECEE-5ADC-4C01-A33B-F016B382CC04}" destId="{7B51A536-7A45-40AB-87D2-6A7A298CD0F1}" srcOrd="2" destOrd="0" parTransId="{4ACF3E2A-ED36-492A-90F0-068C2B9EBA18}" sibTransId="{15F43A7B-5A72-440C-8BD6-0F25CA328EC3}"/>
    <dgm:cxn modelId="{729F6E55-B38A-4BFE-9C69-28392EFD48B0}" type="presOf" srcId="{D562ECEE-5ADC-4C01-A33B-F016B382CC04}" destId="{83BA24E4-3F6F-47A9-B113-8C37EBD194F0}" srcOrd="1" destOrd="0" presId="urn:microsoft.com/office/officeart/2005/8/layout/orgChart1"/>
    <dgm:cxn modelId="{8E709DCA-E0BC-4D5A-AF51-4C35078DB050}" type="presOf" srcId="{83FDFDDF-FC19-4ED2-BE5A-B97F23F5F949}" destId="{D88753D9-6F0B-4CCA-AAD7-E59134B71059}" srcOrd="1" destOrd="0" presId="urn:microsoft.com/office/officeart/2005/8/layout/orgChart1"/>
    <dgm:cxn modelId="{3A5F3510-0AB8-477D-87C6-7D53FA835116}" type="presOf" srcId="{4ACF3E2A-ED36-492A-90F0-068C2B9EBA18}" destId="{F3E04213-6462-43E6-8F8A-7C41B796C008}" srcOrd="0" destOrd="0" presId="urn:microsoft.com/office/officeart/2005/8/layout/orgChart1"/>
    <dgm:cxn modelId="{4BFFFC08-AE0D-4C98-91DD-E620D0F66361}" type="presOf" srcId="{83FDFDDF-FC19-4ED2-BE5A-B97F23F5F949}" destId="{3808BEB9-1E6D-4BC2-97DD-72EB48DB0E58}" srcOrd="0" destOrd="0" presId="urn:microsoft.com/office/officeart/2005/8/layout/orgChart1"/>
    <dgm:cxn modelId="{31E92DBC-F7CB-45A0-B647-FB6CF08E8494}" type="presOf" srcId="{DADEAD22-6ECC-45AE-B146-1D19B12955B2}" destId="{0568FA12-1E5B-4CA0-99C1-8A60AD601C42}" srcOrd="0" destOrd="0" presId="urn:microsoft.com/office/officeart/2005/8/layout/orgChart1"/>
    <dgm:cxn modelId="{14F275F0-275F-4CD6-AD7D-CA0969265C56}" type="presOf" srcId="{1E435108-6742-4E69-AF20-BF53C52DBC4A}" destId="{3946C617-11AD-4399-92E3-48D083431A50}" srcOrd="0" destOrd="0" presId="urn:microsoft.com/office/officeart/2005/8/layout/orgChart1"/>
    <dgm:cxn modelId="{75553D35-344A-4CB5-A105-1104B4CABA1C}" type="presOf" srcId="{55C5AA09-D2A2-45A6-BDC8-2452AF394D91}" destId="{260C8832-EBE4-4780-B991-8352636094CA}" srcOrd="0" destOrd="0" presId="urn:microsoft.com/office/officeart/2005/8/layout/orgChart1"/>
    <dgm:cxn modelId="{6166440B-0BF6-46CB-BDD0-3B7A7CA07D78}" srcId="{D562ECEE-5ADC-4C01-A33B-F016B382CC04}" destId="{83FDFDDF-FC19-4ED2-BE5A-B97F23F5F949}" srcOrd="1" destOrd="0" parTransId="{1E435108-6742-4E69-AF20-BF53C52DBC4A}" sibTransId="{CC04FF2D-C89B-453E-9C87-3E636BA8F228}"/>
    <dgm:cxn modelId="{07703DA1-2FE8-4D9E-AA9E-46901E295D81}" type="presParOf" srcId="{5589C456-0215-48C2-A8A3-E43AA62AFAB2}" destId="{AA9AC481-D8EA-48E2-907D-E9AE2F9C69CA}" srcOrd="0" destOrd="0" presId="urn:microsoft.com/office/officeart/2005/8/layout/orgChart1"/>
    <dgm:cxn modelId="{09279777-6D3E-42F3-BF15-16837CB725E7}" type="presParOf" srcId="{AA9AC481-D8EA-48E2-907D-E9AE2F9C69CA}" destId="{B815A038-6308-42B8-8173-9DC3D7D91F87}" srcOrd="0" destOrd="0" presId="urn:microsoft.com/office/officeart/2005/8/layout/orgChart1"/>
    <dgm:cxn modelId="{BAE21EA9-899C-4273-B16C-F1FE54AA6ADE}" type="presParOf" srcId="{B815A038-6308-42B8-8173-9DC3D7D91F87}" destId="{6059DEC1-8240-4932-BE72-1D2A60DDAE5B}" srcOrd="0" destOrd="0" presId="urn:microsoft.com/office/officeart/2005/8/layout/orgChart1"/>
    <dgm:cxn modelId="{EF54485A-8404-4D8A-B7CE-C4DF348BB69D}" type="presParOf" srcId="{B815A038-6308-42B8-8173-9DC3D7D91F87}" destId="{83BA24E4-3F6F-47A9-B113-8C37EBD194F0}" srcOrd="1" destOrd="0" presId="urn:microsoft.com/office/officeart/2005/8/layout/orgChart1"/>
    <dgm:cxn modelId="{C9469DD0-D664-4E29-8283-4071A443F9E8}" type="presParOf" srcId="{AA9AC481-D8EA-48E2-907D-E9AE2F9C69CA}" destId="{6C380C54-DCF3-4D0E-99BA-727AF7618F2C}" srcOrd="1" destOrd="0" presId="urn:microsoft.com/office/officeart/2005/8/layout/orgChart1"/>
    <dgm:cxn modelId="{EFF30DEA-CD1F-4960-BF53-D76B2F2D2EF5}" type="presParOf" srcId="{6C380C54-DCF3-4D0E-99BA-727AF7618F2C}" destId="{0568FA12-1E5B-4CA0-99C1-8A60AD601C42}" srcOrd="0" destOrd="0" presId="urn:microsoft.com/office/officeart/2005/8/layout/orgChart1"/>
    <dgm:cxn modelId="{E03E58E2-028B-4B51-8B7E-E7874CF15F39}" type="presParOf" srcId="{6C380C54-DCF3-4D0E-99BA-727AF7618F2C}" destId="{DDF2F44E-C7AB-4F95-B61F-5B198E3692B0}" srcOrd="1" destOrd="0" presId="urn:microsoft.com/office/officeart/2005/8/layout/orgChart1"/>
    <dgm:cxn modelId="{C2285218-0F83-4F33-B6FA-B5B53251B054}" type="presParOf" srcId="{DDF2F44E-C7AB-4F95-B61F-5B198E3692B0}" destId="{E0BBB87D-EE36-4CC4-9CA9-BEE284DFBD67}" srcOrd="0" destOrd="0" presId="urn:microsoft.com/office/officeart/2005/8/layout/orgChart1"/>
    <dgm:cxn modelId="{93B70DBA-32DE-4E5F-98F5-62A6C8696A40}" type="presParOf" srcId="{E0BBB87D-EE36-4CC4-9CA9-BEE284DFBD67}" destId="{260C8832-EBE4-4780-B991-8352636094CA}" srcOrd="0" destOrd="0" presId="urn:microsoft.com/office/officeart/2005/8/layout/orgChart1"/>
    <dgm:cxn modelId="{5D89DC36-B46D-44A1-A62F-512A0F9E14F1}" type="presParOf" srcId="{E0BBB87D-EE36-4CC4-9CA9-BEE284DFBD67}" destId="{0E377514-4CFF-404E-B074-593EA3AD4FD0}" srcOrd="1" destOrd="0" presId="urn:microsoft.com/office/officeart/2005/8/layout/orgChart1"/>
    <dgm:cxn modelId="{BEC1489F-35B5-456A-BB95-569783EEF71E}" type="presParOf" srcId="{DDF2F44E-C7AB-4F95-B61F-5B198E3692B0}" destId="{982FD04A-C58A-40E9-AB14-9150AEFC5736}" srcOrd="1" destOrd="0" presId="urn:microsoft.com/office/officeart/2005/8/layout/orgChart1"/>
    <dgm:cxn modelId="{CE45C311-7174-42CF-8481-56A79673C41E}" type="presParOf" srcId="{DDF2F44E-C7AB-4F95-B61F-5B198E3692B0}" destId="{EF130125-ACE0-49EC-92C7-92046EB420CA}" srcOrd="2" destOrd="0" presId="urn:microsoft.com/office/officeart/2005/8/layout/orgChart1"/>
    <dgm:cxn modelId="{DED4A6C1-1918-45E5-B5AB-0CB56F3666A4}" type="presParOf" srcId="{6C380C54-DCF3-4D0E-99BA-727AF7618F2C}" destId="{3946C617-11AD-4399-92E3-48D083431A50}" srcOrd="2" destOrd="0" presId="urn:microsoft.com/office/officeart/2005/8/layout/orgChart1"/>
    <dgm:cxn modelId="{484A88AB-8DB1-418F-B03E-D94E29FFD937}" type="presParOf" srcId="{6C380C54-DCF3-4D0E-99BA-727AF7618F2C}" destId="{46F6DB72-2FA6-4EB1-A3C0-FD11223B3EB9}" srcOrd="3" destOrd="0" presId="urn:microsoft.com/office/officeart/2005/8/layout/orgChart1"/>
    <dgm:cxn modelId="{96113E88-53D8-484D-A723-7B641829DBDB}" type="presParOf" srcId="{46F6DB72-2FA6-4EB1-A3C0-FD11223B3EB9}" destId="{C6B644BB-3F54-4931-ADFE-54C713801D51}" srcOrd="0" destOrd="0" presId="urn:microsoft.com/office/officeart/2005/8/layout/orgChart1"/>
    <dgm:cxn modelId="{06774BB8-E4F5-40E8-856C-72A2373DBB42}" type="presParOf" srcId="{C6B644BB-3F54-4931-ADFE-54C713801D51}" destId="{3808BEB9-1E6D-4BC2-97DD-72EB48DB0E58}" srcOrd="0" destOrd="0" presId="urn:microsoft.com/office/officeart/2005/8/layout/orgChart1"/>
    <dgm:cxn modelId="{399EBAC3-2A67-47B6-8FD1-F9D90CAE4AAF}" type="presParOf" srcId="{C6B644BB-3F54-4931-ADFE-54C713801D51}" destId="{D88753D9-6F0B-4CCA-AAD7-E59134B71059}" srcOrd="1" destOrd="0" presId="urn:microsoft.com/office/officeart/2005/8/layout/orgChart1"/>
    <dgm:cxn modelId="{BFAF788F-F75C-4157-8513-DD366D1D5566}" type="presParOf" srcId="{46F6DB72-2FA6-4EB1-A3C0-FD11223B3EB9}" destId="{B9D76401-EEC8-424D-99ED-F1351E9BEA56}" srcOrd="1" destOrd="0" presId="urn:microsoft.com/office/officeart/2005/8/layout/orgChart1"/>
    <dgm:cxn modelId="{AF601271-6585-487B-A463-7CD6638091EB}" type="presParOf" srcId="{46F6DB72-2FA6-4EB1-A3C0-FD11223B3EB9}" destId="{0B86D4A9-3090-4FE7-8138-EC9CED8BA5C1}" srcOrd="2" destOrd="0" presId="urn:microsoft.com/office/officeart/2005/8/layout/orgChart1"/>
    <dgm:cxn modelId="{E89E70E7-535A-4C05-A4BC-1FFF389E5DAC}" type="presParOf" srcId="{6C380C54-DCF3-4D0E-99BA-727AF7618F2C}" destId="{F3E04213-6462-43E6-8F8A-7C41B796C008}" srcOrd="4" destOrd="0" presId="urn:microsoft.com/office/officeart/2005/8/layout/orgChart1"/>
    <dgm:cxn modelId="{00F755C9-90BF-4498-A6ED-283A8FE1164C}" type="presParOf" srcId="{6C380C54-DCF3-4D0E-99BA-727AF7618F2C}" destId="{B1DE6CB4-8A37-4A31-8DA9-7CC221AE8130}" srcOrd="5" destOrd="0" presId="urn:microsoft.com/office/officeart/2005/8/layout/orgChart1"/>
    <dgm:cxn modelId="{45FB07EA-94D4-46BA-BD8B-45204EB6D3C7}" type="presParOf" srcId="{B1DE6CB4-8A37-4A31-8DA9-7CC221AE8130}" destId="{CA1DE1D7-3808-4591-A753-2E249E6C73CE}" srcOrd="0" destOrd="0" presId="urn:microsoft.com/office/officeart/2005/8/layout/orgChart1"/>
    <dgm:cxn modelId="{D39683A0-F9A3-4327-BF3A-02E7E0F2CC47}" type="presParOf" srcId="{CA1DE1D7-3808-4591-A753-2E249E6C73CE}" destId="{8F412873-53D8-4C62-9091-4193FBD808A5}" srcOrd="0" destOrd="0" presId="urn:microsoft.com/office/officeart/2005/8/layout/orgChart1"/>
    <dgm:cxn modelId="{34646A2A-7931-4108-B6D9-B6A4CC415A1B}" type="presParOf" srcId="{CA1DE1D7-3808-4591-A753-2E249E6C73CE}" destId="{996C1484-01AC-41C1-979D-7B3367C8A2C2}" srcOrd="1" destOrd="0" presId="urn:microsoft.com/office/officeart/2005/8/layout/orgChart1"/>
    <dgm:cxn modelId="{CB2C328C-A875-4647-BFBC-294A47D35662}" type="presParOf" srcId="{B1DE6CB4-8A37-4A31-8DA9-7CC221AE8130}" destId="{C7C75A7D-50EB-469C-978A-093FF3C37D54}" srcOrd="1" destOrd="0" presId="urn:microsoft.com/office/officeart/2005/8/layout/orgChart1"/>
    <dgm:cxn modelId="{3DC50163-137F-449F-AC05-B2D72F2F699D}" type="presParOf" srcId="{B1DE6CB4-8A37-4A31-8DA9-7CC221AE8130}" destId="{76C1C337-3040-499B-8D4D-D46FF7C124D3}" srcOrd="2" destOrd="0" presId="urn:microsoft.com/office/officeart/2005/8/layout/orgChart1"/>
    <dgm:cxn modelId="{7FCC18CC-88CB-4743-8978-3948D0D13787}" type="presParOf" srcId="{AA9AC481-D8EA-48E2-907D-E9AE2F9C69CA}" destId="{B8FBA64E-A51F-4B67-BAAC-FFC6F80780B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182ECF-6485-4C06-BF89-1446D60F192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CD13F343-D268-4A17-84BB-C7D165BD9A5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Сегментация</a:t>
          </a: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(разделение рынка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на отдельные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части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в зависимости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от различных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параметров)</a:t>
          </a:r>
        </a:p>
      </dgm:t>
    </dgm:pt>
    <dgm:pt modelId="{732CEC14-0A2A-4A21-AC0F-DB2EDD7AA9E8}" type="parTrans" cxnId="{F7B5F892-1153-48A9-9130-EBBF54DFBDF0}">
      <dgm:prSet/>
      <dgm:spPr/>
    </dgm:pt>
    <dgm:pt modelId="{917C541E-F1FB-4CAF-8F2C-D8937C05C7EB}" type="sibTrans" cxnId="{F7B5F892-1153-48A9-9130-EBBF54DFBDF0}">
      <dgm:prSet/>
      <dgm:spPr/>
    </dgm:pt>
    <dgm:pt modelId="{7687D33B-A392-4ED4-91E3-3A410B07D8F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Географическая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(по региональному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признаку с учетом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климата, местности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и т.п.)</a:t>
          </a:r>
        </a:p>
      </dgm:t>
    </dgm:pt>
    <dgm:pt modelId="{40BB7238-EF10-4ED6-8CFF-E1C90FB2CC72}" type="parTrans" cxnId="{AA8729A5-9D56-4AB6-AAC7-34CDB242C660}">
      <dgm:prSet/>
      <dgm:spPr/>
    </dgm:pt>
    <dgm:pt modelId="{F30A4FFA-2DD4-4898-A734-A04ECDBECB64}" type="sibTrans" cxnId="{AA8729A5-9D56-4AB6-AAC7-34CDB242C660}">
      <dgm:prSet/>
      <dgm:spPr/>
    </dgm:pt>
    <dgm:pt modelId="{F1D3C5C3-E874-420C-9930-8A7BA4D11CB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Демографическая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(пол, возраст,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размер семьи,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уровень доходов)</a:t>
          </a:r>
        </a:p>
      </dgm:t>
    </dgm:pt>
    <dgm:pt modelId="{5CDB4010-6D27-4764-8DAC-3A76D1BEDDAF}" type="parTrans" cxnId="{9FDFE1D4-9A33-465A-940A-3D99CC8390A2}">
      <dgm:prSet/>
      <dgm:spPr/>
    </dgm:pt>
    <dgm:pt modelId="{42EA0412-9EBD-44C8-A16A-62346CA0D16C}" type="sibTrans" cxnId="{9FDFE1D4-9A33-465A-940A-3D99CC8390A2}">
      <dgm:prSet/>
      <dgm:spPr/>
    </dgm:pt>
    <dgm:pt modelId="{F7738B29-E018-4329-8536-43A74B485C2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Психографическая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(стиль жизни,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личные качества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Потребителей)</a:t>
          </a:r>
        </a:p>
      </dgm:t>
    </dgm:pt>
    <dgm:pt modelId="{F1D35D2A-69FF-41B4-A103-E1B95A66B7FB}" type="parTrans" cxnId="{1386E57B-CB80-4306-BD28-C6AFA4C54FE4}">
      <dgm:prSet/>
      <dgm:spPr/>
    </dgm:pt>
    <dgm:pt modelId="{4FD3DE1C-1662-4D5B-8744-8C737D2D6789}" type="sibTrans" cxnId="{1386E57B-CB80-4306-BD28-C6AFA4C54FE4}">
      <dgm:prSet/>
      <dgm:spPr/>
    </dgm:pt>
    <dgm:pt modelId="{8531D9F6-981D-4486-ADBC-1D79AF55A31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sng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Поведенческая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(мотивация покупок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и поведение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потребителя)</a:t>
          </a:r>
        </a:p>
      </dgm:t>
    </dgm:pt>
    <dgm:pt modelId="{31526773-0768-4D9A-A20F-5B4E29A2BD68}" type="parTrans" cxnId="{EE5F890B-F624-4DF1-A858-F004DD5F9FD6}">
      <dgm:prSet/>
      <dgm:spPr/>
    </dgm:pt>
    <dgm:pt modelId="{973E8F2E-96A8-4DDD-8791-8A398D0C75D3}" type="sibTrans" cxnId="{EE5F890B-F624-4DF1-A858-F004DD5F9FD6}">
      <dgm:prSet/>
      <dgm:spPr/>
    </dgm:pt>
    <dgm:pt modelId="{AD44D6EA-ED12-439B-9983-E6E5D335447C}" type="pres">
      <dgm:prSet presAssocID="{B2182ECF-6485-4C06-BF89-1446D60F19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1261647-C9AE-4E91-A5D9-7458770A8BD9}" type="pres">
      <dgm:prSet presAssocID="{CD13F343-D268-4A17-84BB-C7D165BD9A55}" presName="hierRoot1" presStyleCnt="0">
        <dgm:presLayoutVars>
          <dgm:hierBranch/>
        </dgm:presLayoutVars>
      </dgm:prSet>
      <dgm:spPr/>
    </dgm:pt>
    <dgm:pt modelId="{FFE24C37-94AB-461A-93C2-A6070D8B2D16}" type="pres">
      <dgm:prSet presAssocID="{CD13F343-D268-4A17-84BB-C7D165BD9A55}" presName="rootComposite1" presStyleCnt="0"/>
      <dgm:spPr/>
    </dgm:pt>
    <dgm:pt modelId="{5650C348-73AF-440F-AE56-425A6210F1E7}" type="pres">
      <dgm:prSet presAssocID="{CD13F343-D268-4A17-84BB-C7D165BD9A5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3FD4F77-C3F2-4562-931B-B65E6969C02F}" type="pres">
      <dgm:prSet presAssocID="{CD13F343-D268-4A17-84BB-C7D165BD9A5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BF6E423-84E5-462A-B04E-B407449CA88C}" type="pres">
      <dgm:prSet presAssocID="{CD13F343-D268-4A17-84BB-C7D165BD9A55}" presName="hierChild2" presStyleCnt="0"/>
      <dgm:spPr/>
    </dgm:pt>
    <dgm:pt modelId="{0FF24911-E214-43D5-BD99-F6BC327FE54F}" type="pres">
      <dgm:prSet presAssocID="{40BB7238-EF10-4ED6-8CFF-E1C90FB2CC72}" presName="Name35" presStyleLbl="parChTrans1D2" presStyleIdx="0" presStyleCnt="4"/>
      <dgm:spPr/>
    </dgm:pt>
    <dgm:pt modelId="{140E772A-D4A1-479B-9A68-2C9654FD0CAE}" type="pres">
      <dgm:prSet presAssocID="{7687D33B-A392-4ED4-91E3-3A410B07D8F2}" presName="hierRoot2" presStyleCnt="0">
        <dgm:presLayoutVars>
          <dgm:hierBranch/>
        </dgm:presLayoutVars>
      </dgm:prSet>
      <dgm:spPr/>
    </dgm:pt>
    <dgm:pt modelId="{4863B82E-75B6-4669-8C66-C6E84C06BE31}" type="pres">
      <dgm:prSet presAssocID="{7687D33B-A392-4ED4-91E3-3A410B07D8F2}" presName="rootComposite" presStyleCnt="0"/>
      <dgm:spPr/>
    </dgm:pt>
    <dgm:pt modelId="{1844FEC6-3635-4DBD-AFEE-F036B6B98C1E}" type="pres">
      <dgm:prSet presAssocID="{7687D33B-A392-4ED4-91E3-3A410B07D8F2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E236B2-F35A-4810-B56A-37E201B573AF}" type="pres">
      <dgm:prSet presAssocID="{7687D33B-A392-4ED4-91E3-3A410B07D8F2}" presName="rootConnector" presStyleLbl="node2" presStyleIdx="0" presStyleCnt="4"/>
      <dgm:spPr/>
      <dgm:t>
        <a:bodyPr/>
        <a:lstStyle/>
        <a:p>
          <a:endParaRPr lang="ru-RU"/>
        </a:p>
      </dgm:t>
    </dgm:pt>
    <dgm:pt modelId="{231AC28F-23D3-49DB-8D31-0587C27511CF}" type="pres">
      <dgm:prSet presAssocID="{7687D33B-A392-4ED4-91E3-3A410B07D8F2}" presName="hierChild4" presStyleCnt="0"/>
      <dgm:spPr/>
    </dgm:pt>
    <dgm:pt modelId="{730BA66D-C72E-45ED-8D1C-02AE9074B3E6}" type="pres">
      <dgm:prSet presAssocID="{7687D33B-A392-4ED4-91E3-3A410B07D8F2}" presName="hierChild5" presStyleCnt="0"/>
      <dgm:spPr/>
    </dgm:pt>
    <dgm:pt modelId="{375721B6-1DBE-4957-BB1C-1A785DDE16E5}" type="pres">
      <dgm:prSet presAssocID="{5CDB4010-6D27-4764-8DAC-3A76D1BEDDAF}" presName="Name35" presStyleLbl="parChTrans1D2" presStyleIdx="1" presStyleCnt="4"/>
      <dgm:spPr/>
    </dgm:pt>
    <dgm:pt modelId="{75466D77-EA93-4478-B555-5AA59AF2FD1C}" type="pres">
      <dgm:prSet presAssocID="{F1D3C5C3-E874-420C-9930-8A7BA4D11CBD}" presName="hierRoot2" presStyleCnt="0">
        <dgm:presLayoutVars>
          <dgm:hierBranch/>
        </dgm:presLayoutVars>
      </dgm:prSet>
      <dgm:spPr/>
    </dgm:pt>
    <dgm:pt modelId="{D20FCDAE-D281-4FCB-8A2A-390A169C309D}" type="pres">
      <dgm:prSet presAssocID="{F1D3C5C3-E874-420C-9930-8A7BA4D11CBD}" presName="rootComposite" presStyleCnt="0"/>
      <dgm:spPr/>
    </dgm:pt>
    <dgm:pt modelId="{44AFC721-CEE4-4B6A-B516-4B0935CF17E0}" type="pres">
      <dgm:prSet presAssocID="{F1D3C5C3-E874-420C-9930-8A7BA4D11CBD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6426B65-6ED7-47FD-A229-543A23A185EB}" type="pres">
      <dgm:prSet presAssocID="{F1D3C5C3-E874-420C-9930-8A7BA4D11CBD}" presName="rootConnector" presStyleLbl="node2" presStyleIdx="1" presStyleCnt="4"/>
      <dgm:spPr/>
      <dgm:t>
        <a:bodyPr/>
        <a:lstStyle/>
        <a:p>
          <a:endParaRPr lang="ru-RU"/>
        </a:p>
      </dgm:t>
    </dgm:pt>
    <dgm:pt modelId="{8434E439-E1BD-4857-B0DA-BA8F061BC554}" type="pres">
      <dgm:prSet presAssocID="{F1D3C5C3-E874-420C-9930-8A7BA4D11CBD}" presName="hierChild4" presStyleCnt="0"/>
      <dgm:spPr/>
    </dgm:pt>
    <dgm:pt modelId="{F58BA8D5-9BA4-4E80-BEA0-88F1AFB5D886}" type="pres">
      <dgm:prSet presAssocID="{F1D3C5C3-E874-420C-9930-8A7BA4D11CBD}" presName="hierChild5" presStyleCnt="0"/>
      <dgm:spPr/>
    </dgm:pt>
    <dgm:pt modelId="{6F5B8AAC-A261-4F0B-BEF0-0A9C6D848FF9}" type="pres">
      <dgm:prSet presAssocID="{F1D35D2A-69FF-41B4-A103-E1B95A66B7FB}" presName="Name35" presStyleLbl="parChTrans1D2" presStyleIdx="2" presStyleCnt="4"/>
      <dgm:spPr/>
    </dgm:pt>
    <dgm:pt modelId="{1037FB79-944C-4FBF-84C6-C85EDEEB5086}" type="pres">
      <dgm:prSet presAssocID="{F7738B29-E018-4329-8536-43A74B485C23}" presName="hierRoot2" presStyleCnt="0">
        <dgm:presLayoutVars>
          <dgm:hierBranch/>
        </dgm:presLayoutVars>
      </dgm:prSet>
      <dgm:spPr/>
    </dgm:pt>
    <dgm:pt modelId="{E7E5C673-A0CF-4116-9F89-7D2E425E0513}" type="pres">
      <dgm:prSet presAssocID="{F7738B29-E018-4329-8536-43A74B485C23}" presName="rootComposite" presStyleCnt="0"/>
      <dgm:spPr/>
    </dgm:pt>
    <dgm:pt modelId="{F235E8B4-C4A1-41F0-B32D-AB482C3AA819}" type="pres">
      <dgm:prSet presAssocID="{F7738B29-E018-4329-8536-43A74B485C2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D7F027-BAA7-4B6D-A938-5C6D19C0CFA0}" type="pres">
      <dgm:prSet presAssocID="{F7738B29-E018-4329-8536-43A74B485C23}" presName="rootConnector" presStyleLbl="node2" presStyleIdx="2" presStyleCnt="4"/>
      <dgm:spPr/>
      <dgm:t>
        <a:bodyPr/>
        <a:lstStyle/>
        <a:p>
          <a:endParaRPr lang="ru-RU"/>
        </a:p>
      </dgm:t>
    </dgm:pt>
    <dgm:pt modelId="{87C7AFCC-21EA-4DC9-9324-4A848F8FE56D}" type="pres">
      <dgm:prSet presAssocID="{F7738B29-E018-4329-8536-43A74B485C23}" presName="hierChild4" presStyleCnt="0"/>
      <dgm:spPr/>
    </dgm:pt>
    <dgm:pt modelId="{26939DE9-1B30-4684-B59C-663F08CF1762}" type="pres">
      <dgm:prSet presAssocID="{F7738B29-E018-4329-8536-43A74B485C23}" presName="hierChild5" presStyleCnt="0"/>
      <dgm:spPr/>
    </dgm:pt>
    <dgm:pt modelId="{62541412-C7E3-4E6A-8DCE-1A2A1E87ECD0}" type="pres">
      <dgm:prSet presAssocID="{31526773-0768-4D9A-A20F-5B4E29A2BD68}" presName="Name35" presStyleLbl="parChTrans1D2" presStyleIdx="3" presStyleCnt="4"/>
      <dgm:spPr/>
    </dgm:pt>
    <dgm:pt modelId="{8CB26416-4112-438D-9524-9CBDAA198470}" type="pres">
      <dgm:prSet presAssocID="{8531D9F6-981D-4486-ADBC-1D79AF55A31B}" presName="hierRoot2" presStyleCnt="0">
        <dgm:presLayoutVars>
          <dgm:hierBranch/>
        </dgm:presLayoutVars>
      </dgm:prSet>
      <dgm:spPr/>
    </dgm:pt>
    <dgm:pt modelId="{BBC20A9C-345E-44E6-8CB3-4B6AB3F0FAC0}" type="pres">
      <dgm:prSet presAssocID="{8531D9F6-981D-4486-ADBC-1D79AF55A31B}" presName="rootComposite" presStyleCnt="0"/>
      <dgm:spPr/>
    </dgm:pt>
    <dgm:pt modelId="{58C95A7B-1A3B-482A-BACF-EB42B2E2AD01}" type="pres">
      <dgm:prSet presAssocID="{8531D9F6-981D-4486-ADBC-1D79AF55A31B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95CBAA-819F-43AD-B6B8-33CC819A8BBA}" type="pres">
      <dgm:prSet presAssocID="{8531D9F6-981D-4486-ADBC-1D79AF55A31B}" presName="rootConnector" presStyleLbl="node2" presStyleIdx="3" presStyleCnt="4"/>
      <dgm:spPr/>
      <dgm:t>
        <a:bodyPr/>
        <a:lstStyle/>
        <a:p>
          <a:endParaRPr lang="ru-RU"/>
        </a:p>
      </dgm:t>
    </dgm:pt>
    <dgm:pt modelId="{CFC6ECD9-C929-48FA-842B-ED58F4D3B797}" type="pres">
      <dgm:prSet presAssocID="{8531D9F6-981D-4486-ADBC-1D79AF55A31B}" presName="hierChild4" presStyleCnt="0"/>
      <dgm:spPr/>
    </dgm:pt>
    <dgm:pt modelId="{8FA5A427-200C-44F0-876C-EA36130FEE34}" type="pres">
      <dgm:prSet presAssocID="{8531D9F6-981D-4486-ADBC-1D79AF55A31B}" presName="hierChild5" presStyleCnt="0"/>
      <dgm:spPr/>
    </dgm:pt>
    <dgm:pt modelId="{F96DDC2A-15BC-4B8A-BCC0-111D89230BAE}" type="pres">
      <dgm:prSet presAssocID="{CD13F343-D268-4A17-84BB-C7D165BD9A55}" presName="hierChild3" presStyleCnt="0"/>
      <dgm:spPr/>
    </dgm:pt>
  </dgm:ptLst>
  <dgm:cxnLst>
    <dgm:cxn modelId="{2B181CCE-4B54-48AB-BAAC-F640B60A2E90}" type="presOf" srcId="{CD13F343-D268-4A17-84BB-C7D165BD9A55}" destId="{5650C348-73AF-440F-AE56-425A6210F1E7}" srcOrd="0" destOrd="0" presId="urn:microsoft.com/office/officeart/2005/8/layout/orgChart1"/>
    <dgm:cxn modelId="{A501D367-4D86-45F2-AA67-88F455E17993}" type="presOf" srcId="{40BB7238-EF10-4ED6-8CFF-E1C90FB2CC72}" destId="{0FF24911-E214-43D5-BD99-F6BC327FE54F}" srcOrd="0" destOrd="0" presId="urn:microsoft.com/office/officeart/2005/8/layout/orgChart1"/>
    <dgm:cxn modelId="{6F8F72AF-3E85-4DE7-A0C2-E4E00C15A57C}" type="presOf" srcId="{F1D35D2A-69FF-41B4-A103-E1B95A66B7FB}" destId="{6F5B8AAC-A261-4F0B-BEF0-0A9C6D848FF9}" srcOrd="0" destOrd="0" presId="urn:microsoft.com/office/officeart/2005/8/layout/orgChart1"/>
    <dgm:cxn modelId="{83894413-E020-4123-AFA1-2AC2AA97867C}" type="presOf" srcId="{5CDB4010-6D27-4764-8DAC-3A76D1BEDDAF}" destId="{375721B6-1DBE-4957-BB1C-1A785DDE16E5}" srcOrd="0" destOrd="0" presId="urn:microsoft.com/office/officeart/2005/8/layout/orgChart1"/>
    <dgm:cxn modelId="{0A4366F8-5DE2-437D-9C87-3D791A0AD650}" type="presOf" srcId="{F7738B29-E018-4329-8536-43A74B485C23}" destId="{ACD7F027-BAA7-4B6D-A938-5C6D19C0CFA0}" srcOrd="1" destOrd="0" presId="urn:microsoft.com/office/officeart/2005/8/layout/orgChart1"/>
    <dgm:cxn modelId="{670A7394-8A50-4D86-AA47-5C4F1334C697}" type="presOf" srcId="{F7738B29-E018-4329-8536-43A74B485C23}" destId="{F235E8B4-C4A1-41F0-B32D-AB482C3AA819}" srcOrd="0" destOrd="0" presId="urn:microsoft.com/office/officeart/2005/8/layout/orgChart1"/>
    <dgm:cxn modelId="{7EF0845D-DAE4-40F7-8889-E6514F8C0563}" type="presOf" srcId="{F1D3C5C3-E874-420C-9930-8A7BA4D11CBD}" destId="{16426B65-6ED7-47FD-A229-543A23A185EB}" srcOrd="1" destOrd="0" presId="urn:microsoft.com/office/officeart/2005/8/layout/orgChart1"/>
    <dgm:cxn modelId="{CD2A1DB4-A951-46F3-9917-A9E9BCE7F57E}" type="presOf" srcId="{CD13F343-D268-4A17-84BB-C7D165BD9A55}" destId="{B3FD4F77-C3F2-4562-931B-B65E6969C02F}" srcOrd="1" destOrd="0" presId="urn:microsoft.com/office/officeart/2005/8/layout/orgChart1"/>
    <dgm:cxn modelId="{F0311716-113A-4C97-9C05-4851D3520A41}" type="presOf" srcId="{7687D33B-A392-4ED4-91E3-3A410B07D8F2}" destId="{1844FEC6-3635-4DBD-AFEE-F036B6B98C1E}" srcOrd="0" destOrd="0" presId="urn:microsoft.com/office/officeart/2005/8/layout/orgChart1"/>
    <dgm:cxn modelId="{5A56234B-044B-4EEC-AD5A-DB38DC4FB6EB}" type="presOf" srcId="{8531D9F6-981D-4486-ADBC-1D79AF55A31B}" destId="{D495CBAA-819F-43AD-B6B8-33CC819A8BBA}" srcOrd="1" destOrd="0" presId="urn:microsoft.com/office/officeart/2005/8/layout/orgChart1"/>
    <dgm:cxn modelId="{9FDFE1D4-9A33-465A-940A-3D99CC8390A2}" srcId="{CD13F343-D268-4A17-84BB-C7D165BD9A55}" destId="{F1D3C5C3-E874-420C-9930-8A7BA4D11CBD}" srcOrd="1" destOrd="0" parTransId="{5CDB4010-6D27-4764-8DAC-3A76D1BEDDAF}" sibTransId="{42EA0412-9EBD-44C8-A16A-62346CA0D16C}"/>
    <dgm:cxn modelId="{EE5F890B-F624-4DF1-A858-F004DD5F9FD6}" srcId="{CD13F343-D268-4A17-84BB-C7D165BD9A55}" destId="{8531D9F6-981D-4486-ADBC-1D79AF55A31B}" srcOrd="3" destOrd="0" parTransId="{31526773-0768-4D9A-A20F-5B4E29A2BD68}" sibTransId="{973E8F2E-96A8-4DDD-8791-8A398D0C75D3}"/>
    <dgm:cxn modelId="{1386E57B-CB80-4306-BD28-C6AFA4C54FE4}" srcId="{CD13F343-D268-4A17-84BB-C7D165BD9A55}" destId="{F7738B29-E018-4329-8536-43A74B485C23}" srcOrd="2" destOrd="0" parTransId="{F1D35D2A-69FF-41B4-A103-E1B95A66B7FB}" sibTransId="{4FD3DE1C-1662-4D5B-8744-8C737D2D6789}"/>
    <dgm:cxn modelId="{E643466A-9062-46AE-84B4-2DFFA9BE7680}" type="presOf" srcId="{31526773-0768-4D9A-A20F-5B4E29A2BD68}" destId="{62541412-C7E3-4E6A-8DCE-1A2A1E87ECD0}" srcOrd="0" destOrd="0" presId="urn:microsoft.com/office/officeart/2005/8/layout/orgChart1"/>
    <dgm:cxn modelId="{D646022D-A032-4E11-94C4-7702D48FBD29}" type="presOf" srcId="{7687D33B-A392-4ED4-91E3-3A410B07D8F2}" destId="{A0E236B2-F35A-4810-B56A-37E201B573AF}" srcOrd="1" destOrd="0" presId="urn:microsoft.com/office/officeart/2005/8/layout/orgChart1"/>
    <dgm:cxn modelId="{F7B5F892-1153-48A9-9130-EBBF54DFBDF0}" srcId="{B2182ECF-6485-4C06-BF89-1446D60F1921}" destId="{CD13F343-D268-4A17-84BB-C7D165BD9A55}" srcOrd="0" destOrd="0" parTransId="{732CEC14-0A2A-4A21-AC0F-DB2EDD7AA9E8}" sibTransId="{917C541E-F1FB-4CAF-8F2C-D8937C05C7EB}"/>
    <dgm:cxn modelId="{AA8729A5-9D56-4AB6-AAC7-34CDB242C660}" srcId="{CD13F343-D268-4A17-84BB-C7D165BD9A55}" destId="{7687D33B-A392-4ED4-91E3-3A410B07D8F2}" srcOrd="0" destOrd="0" parTransId="{40BB7238-EF10-4ED6-8CFF-E1C90FB2CC72}" sibTransId="{F30A4FFA-2DD4-4898-A734-A04ECDBECB64}"/>
    <dgm:cxn modelId="{DF8535CD-566C-4AA8-9C11-16705DFCF85C}" type="presOf" srcId="{B2182ECF-6485-4C06-BF89-1446D60F1921}" destId="{AD44D6EA-ED12-439B-9983-E6E5D335447C}" srcOrd="0" destOrd="0" presId="urn:microsoft.com/office/officeart/2005/8/layout/orgChart1"/>
    <dgm:cxn modelId="{5DCF6A8A-ED74-4DF7-B7B5-07DA626676A1}" type="presOf" srcId="{F1D3C5C3-E874-420C-9930-8A7BA4D11CBD}" destId="{44AFC721-CEE4-4B6A-B516-4B0935CF17E0}" srcOrd="0" destOrd="0" presId="urn:microsoft.com/office/officeart/2005/8/layout/orgChart1"/>
    <dgm:cxn modelId="{4B204AF4-8CB6-4058-82CC-16A1A11CC008}" type="presOf" srcId="{8531D9F6-981D-4486-ADBC-1D79AF55A31B}" destId="{58C95A7B-1A3B-482A-BACF-EB42B2E2AD01}" srcOrd="0" destOrd="0" presId="urn:microsoft.com/office/officeart/2005/8/layout/orgChart1"/>
    <dgm:cxn modelId="{63BDF2A7-2640-4B49-9D20-DE27A2AEBA2B}" type="presParOf" srcId="{AD44D6EA-ED12-439B-9983-E6E5D335447C}" destId="{41261647-C9AE-4E91-A5D9-7458770A8BD9}" srcOrd="0" destOrd="0" presId="urn:microsoft.com/office/officeart/2005/8/layout/orgChart1"/>
    <dgm:cxn modelId="{64C0516A-3720-46F9-908C-F227D5BF316A}" type="presParOf" srcId="{41261647-C9AE-4E91-A5D9-7458770A8BD9}" destId="{FFE24C37-94AB-461A-93C2-A6070D8B2D16}" srcOrd="0" destOrd="0" presId="urn:microsoft.com/office/officeart/2005/8/layout/orgChart1"/>
    <dgm:cxn modelId="{C6AE4530-2769-415E-AFEE-213DDF7DE60D}" type="presParOf" srcId="{FFE24C37-94AB-461A-93C2-A6070D8B2D16}" destId="{5650C348-73AF-440F-AE56-425A6210F1E7}" srcOrd="0" destOrd="0" presId="urn:microsoft.com/office/officeart/2005/8/layout/orgChart1"/>
    <dgm:cxn modelId="{AA69D5A1-FCC0-4CA3-B92E-CCAD0B9B611E}" type="presParOf" srcId="{FFE24C37-94AB-461A-93C2-A6070D8B2D16}" destId="{B3FD4F77-C3F2-4562-931B-B65E6969C02F}" srcOrd="1" destOrd="0" presId="urn:microsoft.com/office/officeart/2005/8/layout/orgChart1"/>
    <dgm:cxn modelId="{681BF156-998F-426E-BB45-974A50F5202A}" type="presParOf" srcId="{41261647-C9AE-4E91-A5D9-7458770A8BD9}" destId="{DBF6E423-84E5-462A-B04E-B407449CA88C}" srcOrd="1" destOrd="0" presId="urn:microsoft.com/office/officeart/2005/8/layout/orgChart1"/>
    <dgm:cxn modelId="{491F3659-92C4-4907-AC73-21CB98F7C3BD}" type="presParOf" srcId="{DBF6E423-84E5-462A-B04E-B407449CA88C}" destId="{0FF24911-E214-43D5-BD99-F6BC327FE54F}" srcOrd="0" destOrd="0" presId="urn:microsoft.com/office/officeart/2005/8/layout/orgChart1"/>
    <dgm:cxn modelId="{CBBE5AF1-650D-4C89-BA8B-CE85FD2FE7D8}" type="presParOf" srcId="{DBF6E423-84E5-462A-B04E-B407449CA88C}" destId="{140E772A-D4A1-479B-9A68-2C9654FD0CAE}" srcOrd="1" destOrd="0" presId="urn:microsoft.com/office/officeart/2005/8/layout/orgChart1"/>
    <dgm:cxn modelId="{8D67166D-0C77-44AE-B268-351C74372277}" type="presParOf" srcId="{140E772A-D4A1-479B-9A68-2C9654FD0CAE}" destId="{4863B82E-75B6-4669-8C66-C6E84C06BE31}" srcOrd="0" destOrd="0" presId="urn:microsoft.com/office/officeart/2005/8/layout/orgChart1"/>
    <dgm:cxn modelId="{0FE11CC6-E500-4B36-BA9B-AA024C6D3E2B}" type="presParOf" srcId="{4863B82E-75B6-4669-8C66-C6E84C06BE31}" destId="{1844FEC6-3635-4DBD-AFEE-F036B6B98C1E}" srcOrd="0" destOrd="0" presId="urn:microsoft.com/office/officeart/2005/8/layout/orgChart1"/>
    <dgm:cxn modelId="{C784447A-97FD-467D-9917-161BDC622E66}" type="presParOf" srcId="{4863B82E-75B6-4669-8C66-C6E84C06BE31}" destId="{A0E236B2-F35A-4810-B56A-37E201B573AF}" srcOrd="1" destOrd="0" presId="urn:microsoft.com/office/officeart/2005/8/layout/orgChart1"/>
    <dgm:cxn modelId="{B24F4218-6978-4E3F-A08C-C779210A15A0}" type="presParOf" srcId="{140E772A-D4A1-479B-9A68-2C9654FD0CAE}" destId="{231AC28F-23D3-49DB-8D31-0587C27511CF}" srcOrd="1" destOrd="0" presId="urn:microsoft.com/office/officeart/2005/8/layout/orgChart1"/>
    <dgm:cxn modelId="{6ADE53A2-A8B7-4CE2-936B-7CAE8BB30495}" type="presParOf" srcId="{140E772A-D4A1-479B-9A68-2C9654FD0CAE}" destId="{730BA66D-C72E-45ED-8D1C-02AE9074B3E6}" srcOrd="2" destOrd="0" presId="urn:microsoft.com/office/officeart/2005/8/layout/orgChart1"/>
    <dgm:cxn modelId="{289CE7E0-79FE-4E7B-A22E-A474596E5E28}" type="presParOf" srcId="{DBF6E423-84E5-462A-B04E-B407449CA88C}" destId="{375721B6-1DBE-4957-BB1C-1A785DDE16E5}" srcOrd="2" destOrd="0" presId="urn:microsoft.com/office/officeart/2005/8/layout/orgChart1"/>
    <dgm:cxn modelId="{6914B18C-676C-449F-B8CC-CD8F5542C839}" type="presParOf" srcId="{DBF6E423-84E5-462A-B04E-B407449CA88C}" destId="{75466D77-EA93-4478-B555-5AA59AF2FD1C}" srcOrd="3" destOrd="0" presId="urn:microsoft.com/office/officeart/2005/8/layout/orgChart1"/>
    <dgm:cxn modelId="{795E6905-3FF1-4C71-BAEC-30C80AECE46F}" type="presParOf" srcId="{75466D77-EA93-4478-B555-5AA59AF2FD1C}" destId="{D20FCDAE-D281-4FCB-8A2A-390A169C309D}" srcOrd="0" destOrd="0" presId="urn:microsoft.com/office/officeart/2005/8/layout/orgChart1"/>
    <dgm:cxn modelId="{6F6E2756-E15C-4786-BB7E-F8A2715A295B}" type="presParOf" srcId="{D20FCDAE-D281-4FCB-8A2A-390A169C309D}" destId="{44AFC721-CEE4-4B6A-B516-4B0935CF17E0}" srcOrd="0" destOrd="0" presId="urn:microsoft.com/office/officeart/2005/8/layout/orgChart1"/>
    <dgm:cxn modelId="{45F509C1-89E5-4603-987E-619452084C0D}" type="presParOf" srcId="{D20FCDAE-D281-4FCB-8A2A-390A169C309D}" destId="{16426B65-6ED7-47FD-A229-543A23A185EB}" srcOrd="1" destOrd="0" presId="urn:microsoft.com/office/officeart/2005/8/layout/orgChart1"/>
    <dgm:cxn modelId="{BDE58A8B-37C8-4883-89D6-6248F029AFCC}" type="presParOf" srcId="{75466D77-EA93-4478-B555-5AA59AF2FD1C}" destId="{8434E439-E1BD-4857-B0DA-BA8F061BC554}" srcOrd="1" destOrd="0" presId="urn:microsoft.com/office/officeart/2005/8/layout/orgChart1"/>
    <dgm:cxn modelId="{488B587E-2D54-4038-AC03-4AF80EB99542}" type="presParOf" srcId="{75466D77-EA93-4478-B555-5AA59AF2FD1C}" destId="{F58BA8D5-9BA4-4E80-BEA0-88F1AFB5D886}" srcOrd="2" destOrd="0" presId="urn:microsoft.com/office/officeart/2005/8/layout/orgChart1"/>
    <dgm:cxn modelId="{40DF5FB1-21C5-4578-80E5-FD96F4794B41}" type="presParOf" srcId="{DBF6E423-84E5-462A-B04E-B407449CA88C}" destId="{6F5B8AAC-A261-4F0B-BEF0-0A9C6D848FF9}" srcOrd="4" destOrd="0" presId="urn:microsoft.com/office/officeart/2005/8/layout/orgChart1"/>
    <dgm:cxn modelId="{576BF8D3-8E57-4C06-A8FA-0DA44B44B073}" type="presParOf" srcId="{DBF6E423-84E5-462A-B04E-B407449CA88C}" destId="{1037FB79-944C-4FBF-84C6-C85EDEEB5086}" srcOrd="5" destOrd="0" presId="urn:microsoft.com/office/officeart/2005/8/layout/orgChart1"/>
    <dgm:cxn modelId="{7DAB1503-985B-4F13-9C72-CC7B4968DD23}" type="presParOf" srcId="{1037FB79-944C-4FBF-84C6-C85EDEEB5086}" destId="{E7E5C673-A0CF-4116-9F89-7D2E425E0513}" srcOrd="0" destOrd="0" presId="urn:microsoft.com/office/officeart/2005/8/layout/orgChart1"/>
    <dgm:cxn modelId="{F715D585-1E21-4E6C-B6D0-747005F14701}" type="presParOf" srcId="{E7E5C673-A0CF-4116-9F89-7D2E425E0513}" destId="{F235E8B4-C4A1-41F0-B32D-AB482C3AA819}" srcOrd="0" destOrd="0" presId="urn:microsoft.com/office/officeart/2005/8/layout/orgChart1"/>
    <dgm:cxn modelId="{18A7CCD3-B9F5-4134-B939-07DA9D6D4322}" type="presParOf" srcId="{E7E5C673-A0CF-4116-9F89-7D2E425E0513}" destId="{ACD7F027-BAA7-4B6D-A938-5C6D19C0CFA0}" srcOrd="1" destOrd="0" presId="urn:microsoft.com/office/officeart/2005/8/layout/orgChart1"/>
    <dgm:cxn modelId="{C11FDEEA-A783-49C5-9E39-2D3EBF7DF75D}" type="presParOf" srcId="{1037FB79-944C-4FBF-84C6-C85EDEEB5086}" destId="{87C7AFCC-21EA-4DC9-9324-4A848F8FE56D}" srcOrd="1" destOrd="0" presId="urn:microsoft.com/office/officeart/2005/8/layout/orgChart1"/>
    <dgm:cxn modelId="{A6BD84AC-A21E-4753-9870-DD117D216150}" type="presParOf" srcId="{1037FB79-944C-4FBF-84C6-C85EDEEB5086}" destId="{26939DE9-1B30-4684-B59C-663F08CF1762}" srcOrd="2" destOrd="0" presId="urn:microsoft.com/office/officeart/2005/8/layout/orgChart1"/>
    <dgm:cxn modelId="{903CE569-917C-4C7D-B19C-6590182F7E1F}" type="presParOf" srcId="{DBF6E423-84E5-462A-B04E-B407449CA88C}" destId="{62541412-C7E3-4E6A-8DCE-1A2A1E87ECD0}" srcOrd="6" destOrd="0" presId="urn:microsoft.com/office/officeart/2005/8/layout/orgChart1"/>
    <dgm:cxn modelId="{12DA6B2F-1943-4A46-9F86-6E80EC7F5989}" type="presParOf" srcId="{DBF6E423-84E5-462A-B04E-B407449CA88C}" destId="{8CB26416-4112-438D-9524-9CBDAA198470}" srcOrd="7" destOrd="0" presId="urn:microsoft.com/office/officeart/2005/8/layout/orgChart1"/>
    <dgm:cxn modelId="{82B20570-42BB-4E6C-93DE-CEE57CDF5B55}" type="presParOf" srcId="{8CB26416-4112-438D-9524-9CBDAA198470}" destId="{BBC20A9C-345E-44E6-8CB3-4B6AB3F0FAC0}" srcOrd="0" destOrd="0" presId="urn:microsoft.com/office/officeart/2005/8/layout/orgChart1"/>
    <dgm:cxn modelId="{3F64754A-F74A-475F-9811-68E02FC79F9A}" type="presParOf" srcId="{BBC20A9C-345E-44E6-8CB3-4B6AB3F0FAC0}" destId="{58C95A7B-1A3B-482A-BACF-EB42B2E2AD01}" srcOrd="0" destOrd="0" presId="urn:microsoft.com/office/officeart/2005/8/layout/orgChart1"/>
    <dgm:cxn modelId="{A3FCEA99-F48D-49B2-9439-8B58FB68CEF1}" type="presParOf" srcId="{BBC20A9C-345E-44E6-8CB3-4B6AB3F0FAC0}" destId="{D495CBAA-819F-43AD-B6B8-33CC819A8BBA}" srcOrd="1" destOrd="0" presId="urn:microsoft.com/office/officeart/2005/8/layout/orgChart1"/>
    <dgm:cxn modelId="{DFFF85E4-38E3-4F1D-9661-1A4FA5610837}" type="presParOf" srcId="{8CB26416-4112-438D-9524-9CBDAA198470}" destId="{CFC6ECD9-C929-48FA-842B-ED58F4D3B797}" srcOrd="1" destOrd="0" presId="urn:microsoft.com/office/officeart/2005/8/layout/orgChart1"/>
    <dgm:cxn modelId="{D8C6011E-37A2-4531-8F8E-C6213C4A831A}" type="presParOf" srcId="{8CB26416-4112-438D-9524-9CBDAA198470}" destId="{8FA5A427-200C-44F0-876C-EA36130FEE34}" srcOrd="2" destOrd="0" presId="urn:microsoft.com/office/officeart/2005/8/layout/orgChart1"/>
    <dgm:cxn modelId="{8727C597-91C7-4398-B421-9C67582E59AA}" type="presParOf" srcId="{41261647-C9AE-4E91-A5D9-7458770A8BD9}" destId="{F96DDC2A-15BC-4B8A-BCC0-111D89230BA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32A8573-51FE-43FE-91CF-CED11ADF2940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74ADCBF3-6566-4F00-81FF-26D3D7F4058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Категории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покупателей</a:t>
          </a:r>
        </a:p>
      </dgm:t>
    </dgm:pt>
    <dgm:pt modelId="{674F68BF-418A-4C1A-B02E-5ABCA129B56B}" type="parTrans" cxnId="{8B10336E-1CE9-4750-9991-C3A6562516EB}">
      <dgm:prSet/>
      <dgm:spPr/>
      <dgm:t>
        <a:bodyPr/>
        <a:lstStyle/>
        <a:p>
          <a:endParaRPr lang="ru-RU"/>
        </a:p>
      </dgm:t>
    </dgm:pt>
    <dgm:pt modelId="{0085D1D7-0B7C-4117-A5B3-7364787AB864}" type="sibTrans" cxnId="{8B10336E-1CE9-4750-9991-C3A6562516EB}">
      <dgm:prSet/>
      <dgm:spPr/>
      <dgm:t>
        <a:bodyPr/>
        <a:lstStyle/>
        <a:p>
          <a:endParaRPr lang="ru-RU"/>
        </a:p>
      </dgm:t>
    </dgm:pt>
    <dgm:pt modelId="{9815469B-4256-4284-B07E-83AF1B476D2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суперноваторы</a:t>
          </a:r>
        </a:p>
      </dgm:t>
    </dgm:pt>
    <dgm:pt modelId="{FDF99067-69CE-492F-86BB-3EC24C2C3A35}" type="parTrans" cxnId="{26AFAD9E-2431-4481-8691-0488D3ACBB73}">
      <dgm:prSet/>
      <dgm:spPr/>
      <dgm:t>
        <a:bodyPr/>
        <a:lstStyle/>
        <a:p>
          <a:endParaRPr lang="ru-RU"/>
        </a:p>
      </dgm:t>
    </dgm:pt>
    <dgm:pt modelId="{67623F32-5560-4084-A1A3-3F75675B55F8}" type="sibTrans" cxnId="{26AFAD9E-2431-4481-8691-0488D3ACBB73}">
      <dgm:prSet/>
      <dgm:spPr/>
      <dgm:t>
        <a:bodyPr/>
        <a:lstStyle/>
        <a:p>
          <a:endParaRPr lang="ru-RU"/>
        </a:p>
      </dgm:t>
    </dgm:pt>
    <dgm:pt modelId="{A93DD3F5-81A2-478F-8BFB-11E3B6A4CA0F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новаторы</a:t>
          </a:r>
        </a:p>
      </dgm:t>
    </dgm:pt>
    <dgm:pt modelId="{1AA1DFFD-7A83-4092-962B-0941EA4AAB08}" type="parTrans" cxnId="{94EE7077-2221-4515-BB0D-AC7765A3C887}">
      <dgm:prSet/>
      <dgm:spPr/>
      <dgm:t>
        <a:bodyPr/>
        <a:lstStyle/>
        <a:p>
          <a:endParaRPr lang="ru-RU"/>
        </a:p>
      </dgm:t>
    </dgm:pt>
    <dgm:pt modelId="{9133F3C2-6C6B-4CE7-8934-6B2E8A44971D}" type="sibTrans" cxnId="{94EE7077-2221-4515-BB0D-AC7765A3C887}">
      <dgm:prSet/>
      <dgm:spPr/>
      <dgm:t>
        <a:bodyPr/>
        <a:lstStyle/>
        <a:p>
          <a:endParaRPr lang="ru-RU"/>
        </a:p>
      </dgm:t>
    </dgm:pt>
    <dgm:pt modelId="{A6310DB2-D75C-4F37-96A4-46FA42B7E3A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Супер-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консерваторы </a:t>
          </a:r>
        </a:p>
      </dgm:t>
    </dgm:pt>
    <dgm:pt modelId="{BB64DEAD-78DF-433F-82CE-8F152E25E84E}" type="parTrans" cxnId="{5C0B2CFF-64BE-4170-9DF1-BEEE48C02857}">
      <dgm:prSet/>
      <dgm:spPr/>
      <dgm:t>
        <a:bodyPr/>
        <a:lstStyle/>
        <a:p>
          <a:endParaRPr lang="ru-RU"/>
        </a:p>
      </dgm:t>
    </dgm:pt>
    <dgm:pt modelId="{F34DB819-4D90-48AD-A15C-E2D950781CEC}" type="sibTrans" cxnId="{5C0B2CFF-64BE-4170-9DF1-BEEE48C02857}">
      <dgm:prSet/>
      <dgm:spPr/>
      <dgm:t>
        <a:bodyPr/>
        <a:lstStyle/>
        <a:p>
          <a:endParaRPr lang="ru-RU"/>
        </a:p>
      </dgm:t>
    </dgm:pt>
    <dgm:pt modelId="{D14DD027-4E8F-41B0-95A0-08AEF314D2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консерваторы</a:t>
          </a:r>
        </a:p>
      </dgm:t>
    </dgm:pt>
    <dgm:pt modelId="{0817D679-4B04-45C0-97CE-5F04404C823A}" type="parTrans" cxnId="{5F9E6A21-56E7-47EE-8D09-E75DC992894E}">
      <dgm:prSet/>
      <dgm:spPr/>
      <dgm:t>
        <a:bodyPr/>
        <a:lstStyle/>
        <a:p>
          <a:endParaRPr lang="ru-RU"/>
        </a:p>
      </dgm:t>
    </dgm:pt>
    <dgm:pt modelId="{7AA93CD4-B506-4200-A328-EA89460AC21D}" type="sibTrans" cxnId="{5F9E6A21-56E7-47EE-8D09-E75DC992894E}">
      <dgm:prSet/>
      <dgm:spPr/>
      <dgm:t>
        <a:bodyPr/>
        <a:lstStyle/>
        <a:p>
          <a:endParaRPr lang="ru-RU"/>
        </a:p>
      </dgm:t>
    </dgm:pt>
    <dgm:pt modelId="{35BEA484-10DF-4E9C-91ED-CD2D0F3C40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Обыкновенные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покупатели</a:t>
          </a:r>
        </a:p>
      </dgm:t>
    </dgm:pt>
    <dgm:pt modelId="{040DF025-7B0D-4BD2-8053-0EC7E3A36BAF}" type="parTrans" cxnId="{FA8A286C-CAD6-4C99-95DD-1F965CEB61C9}">
      <dgm:prSet/>
      <dgm:spPr/>
      <dgm:t>
        <a:bodyPr/>
        <a:lstStyle/>
        <a:p>
          <a:endParaRPr lang="ru-RU"/>
        </a:p>
      </dgm:t>
    </dgm:pt>
    <dgm:pt modelId="{CFCF75B2-3E8A-4E52-A75A-D0A36E0A37D3}" type="sibTrans" cxnId="{FA8A286C-CAD6-4C99-95DD-1F965CEB61C9}">
      <dgm:prSet/>
      <dgm:spPr/>
      <dgm:t>
        <a:bodyPr/>
        <a:lstStyle/>
        <a:p>
          <a:endParaRPr lang="ru-RU"/>
        </a:p>
      </dgm:t>
    </dgm:pt>
    <dgm:pt modelId="{EB02F5EF-931A-4988-B4AD-3DB6C42F9570}" type="pres">
      <dgm:prSet presAssocID="{132A8573-51FE-43FE-91CF-CED11ADF294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F107DE2-6BEA-4A6D-B502-88113BEC10D5}" type="pres">
      <dgm:prSet presAssocID="{74ADCBF3-6566-4F00-81FF-26D3D7F40585}" presName="centerShape" presStyleLbl="node0" presStyleIdx="0" presStyleCnt="1"/>
      <dgm:spPr/>
      <dgm:t>
        <a:bodyPr/>
        <a:lstStyle/>
        <a:p>
          <a:endParaRPr lang="ru-RU"/>
        </a:p>
      </dgm:t>
    </dgm:pt>
    <dgm:pt modelId="{8979716D-57A1-4DDB-B9C1-96A0DC6D6206}" type="pres">
      <dgm:prSet presAssocID="{FDF99067-69CE-492F-86BB-3EC24C2C3A35}" presName="Name9" presStyleLbl="parChTrans1D2" presStyleIdx="0" presStyleCnt="5"/>
      <dgm:spPr/>
      <dgm:t>
        <a:bodyPr/>
        <a:lstStyle/>
        <a:p>
          <a:endParaRPr lang="ru-RU"/>
        </a:p>
      </dgm:t>
    </dgm:pt>
    <dgm:pt modelId="{6A26B95C-2122-4818-ADE1-F72E84039D40}" type="pres">
      <dgm:prSet presAssocID="{FDF99067-69CE-492F-86BB-3EC24C2C3A35}" presName="connTx" presStyleLbl="parChTrans1D2" presStyleIdx="0" presStyleCnt="5"/>
      <dgm:spPr/>
      <dgm:t>
        <a:bodyPr/>
        <a:lstStyle/>
        <a:p>
          <a:endParaRPr lang="ru-RU"/>
        </a:p>
      </dgm:t>
    </dgm:pt>
    <dgm:pt modelId="{A6A9F0ED-DCCE-4B56-989B-C54E50D70ED2}" type="pres">
      <dgm:prSet presAssocID="{9815469B-4256-4284-B07E-83AF1B476D2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1EE9AE-F6E0-45C3-BA2E-813BE5EDB903}" type="pres">
      <dgm:prSet presAssocID="{1AA1DFFD-7A83-4092-962B-0941EA4AAB08}" presName="Name9" presStyleLbl="parChTrans1D2" presStyleIdx="1" presStyleCnt="5"/>
      <dgm:spPr/>
      <dgm:t>
        <a:bodyPr/>
        <a:lstStyle/>
        <a:p>
          <a:endParaRPr lang="ru-RU"/>
        </a:p>
      </dgm:t>
    </dgm:pt>
    <dgm:pt modelId="{B377F47A-3903-4B29-9595-1A18AB87AE79}" type="pres">
      <dgm:prSet presAssocID="{1AA1DFFD-7A83-4092-962B-0941EA4AAB08}" presName="connTx" presStyleLbl="parChTrans1D2" presStyleIdx="1" presStyleCnt="5"/>
      <dgm:spPr/>
      <dgm:t>
        <a:bodyPr/>
        <a:lstStyle/>
        <a:p>
          <a:endParaRPr lang="ru-RU"/>
        </a:p>
      </dgm:t>
    </dgm:pt>
    <dgm:pt modelId="{3BD210ED-790A-46EC-842A-454F775CA128}" type="pres">
      <dgm:prSet presAssocID="{A93DD3F5-81A2-478F-8BFB-11E3B6A4CA0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56A4D-2215-46B8-A34E-8C1AE272D88B}" type="pres">
      <dgm:prSet presAssocID="{BB64DEAD-78DF-433F-82CE-8F152E25E84E}" presName="Name9" presStyleLbl="parChTrans1D2" presStyleIdx="2" presStyleCnt="5"/>
      <dgm:spPr/>
      <dgm:t>
        <a:bodyPr/>
        <a:lstStyle/>
        <a:p>
          <a:endParaRPr lang="ru-RU"/>
        </a:p>
      </dgm:t>
    </dgm:pt>
    <dgm:pt modelId="{93BEEF93-F9FC-4E2F-B8F0-8AB7F2BCC1CE}" type="pres">
      <dgm:prSet presAssocID="{BB64DEAD-78DF-433F-82CE-8F152E25E84E}" presName="connTx" presStyleLbl="parChTrans1D2" presStyleIdx="2" presStyleCnt="5"/>
      <dgm:spPr/>
      <dgm:t>
        <a:bodyPr/>
        <a:lstStyle/>
        <a:p>
          <a:endParaRPr lang="ru-RU"/>
        </a:p>
      </dgm:t>
    </dgm:pt>
    <dgm:pt modelId="{8A726298-BC01-4B3A-8E04-DFEC3AB4904F}" type="pres">
      <dgm:prSet presAssocID="{A6310DB2-D75C-4F37-96A4-46FA42B7E3A4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13E2DA-E4C5-4B45-B64E-AD3717C3BFA2}" type="pres">
      <dgm:prSet presAssocID="{0817D679-4B04-45C0-97CE-5F04404C823A}" presName="Name9" presStyleLbl="parChTrans1D2" presStyleIdx="3" presStyleCnt="5"/>
      <dgm:spPr/>
      <dgm:t>
        <a:bodyPr/>
        <a:lstStyle/>
        <a:p>
          <a:endParaRPr lang="ru-RU"/>
        </a:p>
      </dgm:t>
    </dgm:pt>
    <dgm:pt modelId="{D4474CAA-0385-4651-A2C5-1384ACA59694}" type="pres">
      <dgm:prSet presAssocID="{0817D679-4B04-45C0-97CE-5F04404C823A}" presName="connTx" presStyleLbl="parChTrans1D2" presStyleIdx="3" presStyleCnt="5"/>
      <dgm:spPr/>
      <dgm:t>
        <a:bodyPr/>
        <a:lstStyle/>
        <a:p>
          <a:endParaRPr lang="ru-RU"/>
        </a:p>
      </dgm:t>
    </dgm:pt>
    <dgm:pt modelId="{C4E50089-B97A-40D6-93CA-5322853DA5DD}" type="pres">
      <dgm:prSet presAssocID="{D14DD027-4E8F-41B0-95A0-08AEF314D28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A2D1B0-168A-473B-A98D-68534CDAD2B4}" type="pres">
      <dgm:prSet presAssocID="{040DF025-7B0D-4BD2-8053-0EC7E3A36BAF}" presName="Name9" presStyleLbl="parChTrans1D2" presStyleIdx="4" presStyleCnt="5"/>
      <dgm:spPr/>
      <dgm:t>
        <a:bodyPr/>
        <a:lstStyle/>
        <a:p>
          <a:endParaRPr lang="ru-RU"/>
        </a:p>
      </dgm:t>
    </dgm:pt>
    <dgm:pt modelId="{57D63E78-5E82-4903-A753-E68A3ADE6F7E}" type="pres">
      <dgm:prSet presAssocID="{040DF025-7B0D-4BD2-8053-0EC7E3A36BAF}" presName="connTx" presStyleLbl="parChTrans1D2" presStyleIdx="4" presStyleCnt="5"/>
      <dgm:spPr/>
      <dgm:t>
        <a:bodyPr/>
        <a:lstStyle/>
        <a:p>
          <a:endParaRPr lang="ru-RU"/>
        </a:p>
      </dgm:t>
    </dgm:pt>
    <dgm:pt modelId="{8A7E59ED-973F-4E8C-9800-B3B4E35BC886}" type="pres">
      <dgm:prSet presAssocID="{35BEA484-10DF-4E9C-91ED-CD2D0F3C40B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1BDDC47-27C1-4C5D-9C68-5A8941D0F110}" type="presOf" srcId="{D14DD027-4E8F-41B0-95A0-08AEF314D286}" destId="{C4E50089-B97A-40D6-93CA-5322853DA5DD}" srcOrd="0" destOrd="0" presId="urn:microsoft.com/office/officeart/2005/8/layout/radial1"/>
    <dgm:cxn modelId="{3DD56E48-0816-4352-A613-0D0A2F928C50}" type="presOf" srcId="{35BEA484-10DF-4E9C-91ED-CD2D0F3C40BC}" destId="{8A7E59ED-973F-4E8C-9800-B3B4E35BC886}" srcOrd="0" destOrd="0" presId="urn:microsoft.com/office/officeart/2005/8/layout/radial1"/>
    <dgm:cxn modelId="{2E815570-9F8A-4225-81F4-C55B6ECBC7ED}" type="presOf" srcId="{A93DD3F5-81A2-478F-8BFB-11E3B6A4CA0F}" destId="{3BD210ED-790A-46EC-842A-454F775CA128}" srcOrd="0" destOrd="0" presId="urn:microsoft.com/office/officeart/2005/8/layout/radial1"/>
    <dgm:cxn modelId="{04A8968A-5283-402E-82F1-68BFE0E8D516}" type="presOf" srcId="{9815469B-4256-4284-B07E-83AF1B476D26}" destId="{A6A9F0ED-DCCE-4B56-989B-C54E50D70ED2}" srcOrd="0" destOrd="0" presId="urn:microsoft.com/office/officeart/2005/8/layout/radial1"/>
    <dgm:cxn modelId="{94EE7077-2221-4515-BB0D-AC7765A3C887}" srcId="{74ADCBF3-6566-4F00-81FF-26D3D7F40585}" destId="{A93DD3F5-81A2-478F-8BFB-11E3B6A4CA0F}" srcOrd="1" destOrd="0" parTransId="{1AA1DFFD-7A83-4092-962B-0941EA4AAB08}" sibTransId="{9133F3C2-6C6B-4CE7-8934-6B2E8A44971D}"/>
    <dgm:cxn modelId="{C69F4797-6342-4AEA-84B1-D9483D086AB0}" type="presOf" srcId="{0817D679-4B04-45C0-97CE-5F04404C823A}" destId="{CF13E2DA-E4C5-4B45-B64E-AD3717C3BFA2}" srcOrd="0" destOrd="0" presId="urn:microsoft.com/office/officeart/2005/8/layout/radial1"/>
    <dgm:cxn modelId="{1095D4B7-B1F9-444B-A94A-F5D6DC1B1E37}" type="presOf" srcId="{040DF025-7B0D-4BD2-8053-0EC7E3A36BAF}" destId="{57D63E78-5E82-4903-A753-E68A3ADE6F7E}" srcOrd="1" destOrd="0" presId="urn:microsoft.com/office/officeart/2005/8/layout/radial1"/>
    <dgm:cxn modelId="{4EA07D4A-20E0-431B-B7F5-335E7F505F60}" type="presOf" srcId="{040DF025-7B0D-4BD2-8053-0EC7E3A36BAF}" destId="{48A2D1B0-168A-473B-A98D-68534CDAD2B4}" srcOrd="0" destOrd="0" presId="urn:microsoft.com/office/officeart/2005/8/layout/radial1"/>
    <dgm:cxn modelId="{3B9DF8BA-E927-4712-832B-075FC4921389}" type="presOf" srcId="{1AA1DFFD-7A83-4092-962B-0941EA4AAB08}" destId="{331EE9AE-F6E0-45C3-BA2E-813BE5EDB903}" srcOrd="0" destOrd="0" presId="urn:microsoft.com/office/officeart/2005/8/layout/radial1"/>
    <dgm:cxn modelId="{4F2AADE5-1F1A-4A72-B5C8-3FF46DE443AB}" type="presOf" srcId="{FDF99067-69CE-492F-86BB-3EC24C2C3A35}" destId="{6A26B95C-2122-4818-ADE1-F72E84039D40}" srcOrd="1" destOrd="0" presId="urn:microsoft.com/office/officeart/2005/8/layout/radial1"/>
    <dgm:cxn modelId="{FBCF46E6-7973-47B4-B393-99B84685729B}" type="presOf" srcId="{132A8573-51FE-43FE-91CF-CED11ADF2940}" destId="{EB02F5EF-931A-4988-B4AD-3DB6C42F9570}" srcOrd="0" destOrd="0" presId="urn:microsoft.com/office/officeart/2005/8/layout/radial1"/>
    <dgm:cxn modelId="{A9996CA8-C514-4B0C-AE74-D1785FB400B9}" type="presOf" srcId="{BB64DEAD-78DF-433F-82CE-8F152E25E84E}" destId="{93BEEF93-F9FC-4E2F-B8F0-8AB7F2BCC1CE}" srcOrd="1" destOrd="0" presId="urn:microsoft.com/office/officeart/2005/8/layout/radial1"/>
    <dgm:cxn modelId="{1816BED5-F67F-4AA2-BBD9-167344038BAE}" type="presOf" srcId="{1AA1DFFD-7A83-4092-962B-0941EA4AAB08}" destId="{B377F47A-3903-4B29-9595-1A18AB87AE79}" srcOrd="1" destOrd="0" presId="urn:microsoft.com/office/officeart/2005/8/layout/radial1"/>
    <dgm:cxn modelId="{E5BEEF4D-1D80-4B72-838B-20A7DDCC9685}" type="presOf" srcId="{FDF99067-69CE-492F-86BB-3EC24C2C3A35}" destId="{8979716D-57A1-4DDB-B9C1-96A0DC6D6206}" srcOrd="0" destOrd="0" presId="urn:microsoft.com/office/officeart/2005/8/layout/radial1"/>
    <dgm:cxn modelId="{5C0B2CFF-64BE-4170-9DF1-BEEE48C02857}" srcId="{74ADCBF3-6566-4F00-81FF-26D3D7F40585}" destId="{A6310DB2-D75C-4F37-96A4-46FA42B7E3A4}" srcOrd="2" destOrd="0" parTransId="{BB64DEAD-78DF-433F-82CE-8F152E25E84E}" sibTransId="{F34DB819-4D90-48AD-A15C-E2D950781CEC}"/>
    <dgm:cxn modelId="{A49A4D6E-A728-494E-A550-002B7DF36A51}" type="presOf" srcId="{74ADCBF3-6566-4F00-81FF-26D3D7F40585}" destId="{CF107DE2-6BEA-4A6D-B502-88113BEC10D5}" srcOrd="0" destOrd="0" presId="urn:microsoft.com/office/officeart/2005/8/layout/radial1"/>
    <dgm:cxn modelId="{8B10336E-1CE9-4750-9991-C3A6562516EB}" srcId="{132A8573-51FE-43FE-91CF-CED11ADF2940}" destId="{74ADCBF3-6566-4F00-81FF-26D3D7F40585}" srcOrd="0" destOrd="0" parTransId="{674F68BF-418A-4C1A-B02E-5ABCA129B56B}" sibTransId="{0085D1D7-0B7C-4117-A5B3-7364787AB864}"/>
    <dgm:cxn modelId="{26AFAD9E-2431-4481-8691-0488D3ACBB73}" srcId="{74ADCBF3-6566-4F00-81FF-26D3D7F40585}" destId="{9815469B-4256-4284-B07E-83AF1B476D26}" srcOrd="0" destOrd="0" parTransId="{FDF99067-69CE-492F-86BB-3EC24C2C3A35}" sibTransId="{67623F32-5560-4084-A1A3-3F75675B55F8}"/>
    <dgm:cxn modelId="{603B1FF3-B95B-4950-A98E-E51383D96E84}" type="presOf" srcId="{0817D679-4B04-45C0-97CE-5F04404C823A}" destId="{D4474CAA-0385-4651-A2C5-1384ACA59694}" srcOrd="1" destOrd="0" presId="urn:microsoft.com/office/officeart/2005/8/layout/radial1"/>
    <dgm:cxn modelId="{5F9E6A21-56E7-47EE-8D09-E75DC992894E}" srcId="{74ADCBF3-6566-4F00-81FF-26D3D7F40585}" destId="{D14DD027-4E8F-41B0-95A0-08AEF314D286}" srcOrd="3" destOrd="0" parTransId="{0817D679-4B04-45C0-97CE-5F04404C823A}" sibTransId="{7AA93CD4-B506-4200-A328-EA89460AC21D}"/>
    <dgm:cxn modelId="{D8911215-D7EC-4D23-A5D1-143762A8CF3C}" type="presOf" srcId="{A6310DB2-D75C-4F37-96A4-46FA42B7E3A4}" destId="{8A726298-BC01-4B3A-8E04-DFEC3AB4904F}" srcOrd="0" destOrd="0" presId="urn:microsoft.com/office/officeart/2005/8/layout/radial1"/>
    <dgm:cxn modelId="{3DB29E04-B0FA-4D6B-91FA-5EC4C9BF7D2D}" type="presOf" srcId="{BB64DEAD-78DF-433F-82CE-8F152E25E84E}" destId="{BAC56A4D-2215-46B8-A34E-8C1AE272D88B}" srcOrd="0" destOrd="0" presId="urn:microsoft.com/office/officeart/2005/8/layout/radial1"/>
    <dgm:cxn modelId="{FA8A286C-CAD6-4C99-95DD-1F965CEB61C9}" srcId="{74ADCBF3-6566-4F00-81FF-26D3D7F40585}" destId="{35BEA484-10DF-4E9C-91ED-CD2D0F3C40BC}" srcOrd="4" destOrd="0" parTransId="{040DF025-7B0D-4BD2-8053-0EC7E3A36BAF}" sibTransId="{CFCF75B2-3E8A-4E52-A75A-D0A36E0A37D3}"/>
    <dgm:cxn modelId="{0A7B9865-EC00-4DBD-AF87-290A2E1ACD49}" type="presParOf" srcId="{EB02F5EF-931A-4988-B4AD-3DB6C42F9570}" destId="{CF107DE2-6BEA-4A6D-B502-88113BEC10D5}" srcOrd="0" destOrd="0" presId="urn:microsoft.com/office/officeart/2005/8/layout/radial1"/>
    <dgm:cxn modelId="{4F19FA04-F807-4B3C-9DDA-80B8A6ED5FAE}" type="presParOf" srcId="{EB02F5EF-931A-4988-B4AD-3DB6C42F9570}" destId="{8979716D-57A1-4DDB-B9C1-96A0DC6D6206}" srcOrd="1" destOrd="0" presId="urn:microsoft.com/office/officeart/2005/8/layout/radial1"/>
    <dgm:cxn modelId="{9689F442-4C59-49A0-8173-48E3073F61A1}" type="presParOf" srcId="{8979716D-57A1-4DDB-B9C1-96A0DC6D6206}" destId="{6A26B95C-2122-4818-ADE1-F72E84039D40}" srcOrd="0" destOrd="0" presId="urn:microsoft.com/office/officeart/2005/8/layout/radial1"/>
    <dgm:cxn modelId="{142481CF-91E4-437A-BEB4-333EAD6287B8}" type="presParOf" srcId="{EB02F5EF-931A-4988-B4AD-3DB6C42F9570}" destId="{A6A9F0ED-DCCE-4B56-989B-C54E50D70ED2}" srcOrd="2" destOrd="0" presId="urn:microsoft.com/office/officeart/2005/8/layout/radial1"/>
    <dgm:cxn modelId="{0E5F8C12-A8BA-49DD-9D8D-B2F05166777C}" type="presParOf" srcId="{EB02F5EF-931A-4988-B4AD-3DB6C42F9570}" destId="{331EE9AE-F6E0-45C3-BA2E-813BE5EDB903}" srcOrd="3" destOrd="0" presId="urn:microsoft.com/office/officeart/2005/8/layout/radial1"/>
    <dgm:cxn modelId="{5216838C-1CA4-4FBB-8D8B-CC677373D94C}" type="presParOf" srcId="{331EE9AE-F6E0-45C3-BA2E-813BE5EDB903}" destId="{B377F47A-3903-4B29-9595-1A18AB87AE79}" srcOrd="0" destOrd="0" presId="urn:microsoft.com/office/officeart/2005/8/layout/radial1"/>
    <dgm:cxn modelId="{E362A623-EDEB-4166-85B6-59145D70954B}" type="presParOf" srcId="{EB02F5EF-931A-4988-B4AD-3DB6C42F9570}" destId="{3BD210ED-790A-46EC-842A-454F775CA128}" srcOrd="4" destOrd="0" presId="urn:microsoft.com/office/officeart/2005/8/layout/radial1"/>
    <dgm:cxn modelId="{C44B2D62-0582-4FD2-9F91-AB043AC3F493}" type="presParOf" srcId="{EB02F5EF-931A-4988-B4AD-3DB6C42F9570}" destId="{BAC56A4D-2215-46B8-A34E-8C1AE272D88B}" srcOrd="5" destOrd="0" presId="urn:microsoft.com/office/officeart/2005/8/layout/radial1"/>
    <dgm:cxn modelId="{7C9970DF-C588-49BE-91EA-1EF1284A9DFD}" type="presParOf" srcId="{BAC56A4D-2215-46B8-A34E-8C1AE272D88B}" destId="{93BEEF93-F9FC-4E2F-B8F0-8AB7F2BCC1CE}" srcOrd="0" destOrd="0" presId="urn:microsoft.com/office/officeart/2005/8/layout/radial1"/>
    <dgm:cxn modelId="{AD943DDA-F53B-4B74-8B5B-6FB5576BE262}" type="presParOf" srcId="{EB02F5EF-931A-4988-B4AD-3DB6C42F9570}" destId="{8A726298-BC01-4B3A-8E04-DFEC3AB4904F}" srcOrd="6" destOrd="0" presId="urn:microsoft.com/office/officeart/2005/8/layout/radial1"/>
    <dgm:cxn modelId="{28340E82-E50B-43FA-918F-A438D43F3020}" type="presParOf" srcId="{EB02F5EF-931A-4988-B4AD-3DB6C42F9570}" destId="{CF13E2DA-E4C5-4B45-B64E-AD3717C3BFA2}" srcOrd="7" destOrd="0" presId="urn:microsoft.com/office/officeart/2005/8/layout/radial1"/>
    <dgm:cxn modelId="{3A7787CB-0AD7-4BC9-93CB-ED7487841037}" type="presParOf" srcId="{CF13E2DA-E4C5-4B45-B64E-AD3717C3BFA2}" destId="{D4474CAA-0385-4651-A2C5-1384ACA59694}" srcOrd="0" destOrd="0" presId="urn:microsoft.com/office/officeart/2005/8/layout/radial1"/>
    <dgm:cxn modelId="{5689B373-12D0-427C-BA16-B93BAADB1461}" type="presParOf" srcId="{EB02F5EF-931A-4988-B4AD-3DB6C42F9570}" destId="{C4E50089-B97A-40D6-93CA-5322853DA5DD}" srcOrd="8" destOrd="0" presId="urn:microsoft.com/office/officeart/2005/8/layout/radial1"/>
    <dgm:cxn modelId="{ECB59792-BD62-4B15-ADB7-D879091372CA}" type="presParOf" srcId="{EB02F5EF-931A-4988-B4AD-3DB6C42F9570}" destId="{48A2D1B0-168A-473B-A98D-68534CDAD2B4}" srcOrd="9" destOrd="0" presId="urn:microsoft.com/office/officeart/2005/8/layout/radial1"/>
    <dgm:cxn modelId="{496D8BB0-8430-4B14-BDE5-29305A768B3C}" type="presParOf" srcId="{48A2D1B0-168A-473B-A98D-68534CDAD2B4}" destId="{57D63E78-5E82-4903-A753-E68A3ADE6F7E}" srcOrd="0" destOrd="0" presId="urn:microsoft.com/office/officeart/2005/8/layout/radial1"/>
    <dgm:cxn modelId="{759D2481-6BFA-44AA-9AEE-F70A592AF1F7}" type="presParOf" srcId="{EB02F5EF-931A-4988-B4AD-3DB6C42F9570}" destId="{8A7E59ED-973F-4E8C-9800-B3B4E35BC886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5CEC140-6714-4070-99B1-9636E84E4CB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0BFB56C4-02CC-4BBF-AF56-261E3A2F64F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Цена на новый товар</a:t>
          </a:r>
        </a:p>
      </dgm:t>
    </dgm:pt>
    <dgm:pt modelId="{5F8158FF-212E-4876-9E9A-4AEDC8A69019}" type="parTrans" cxnId="{51CDE096-1695-4F21-8037-3AB769CE490E}">
      <dgm:prSet/>
      <dgm:spPr/>
      <dgm:t>
        <a:bodyPr/>
        <a:lstStyle/>
        <a:p>
          <a:endParaRPr lang="ru-RU"/>
        </a:p>
      </dgm:t>
    </dgm:pt>
    <dgm:pt modelId="{C634542C-0A12-40AB-A710-A38AB449BFC4}" type="sibTrans" cxnId="{51CDE096-1695-4F21-8037-3AB769CE490E}">
      <dgm:prSet/>
      <dgm:spPr/>
      <dgm:t>
        <a:bodyPr/>
        <a:lstStyle/>
        <a:p>
          <a:endParaRPr lang="ru-RU"/>
        </a:p>
      </dgm:t>
    </dgm:pt>
    <dgm:pt modelId="{6A5FCBF7-9D14-4693-9FB1-06991723BB2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«снятие сливок»</a:t>
          </a:r>
        </a:p>
      </dgm:t>
    </dgm:pt>
    <dgm:pt modelId="{71F54DC7-3211-45FF-A7BC-A2DB55D28A62}" type="parTrans" cxnId="{1B4E70C3-CAC1-4178-BFF9-63E83BF66F28}">
      <dgm:prSet/>
      <dgm:spPr/>
      <dgm:t>
        <a:bodyPr/>
        <a:lstStyle/>
        <a:p>
          <a:endParaRPr lang="ru-RU"/>
        </a:p>
      </dgm:t>
    </dgm:pt>
    <dgm:pt modelId="{95731AC6-FECF-4386-99E4-80BBE3A09495}" type="sibTrans" cxnId="{1B4E70C3-CAC1-4178-BFF9-63E83BF66F28}">
      <dgm:prSet/>
      <dgm:spPr/>
      <dgm:t>
        <a:bodyPr/>
        <a:lstStyle/>
        <a:p>
          <a:endParaRPr lang="ru-RU"/>
        </a:p>
      </dgm:t>
    </dgm:pt>
    <dgm:pt modelId="{731CFBA6-8445-44C3-9E2E-4D282F24205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«цена проникновения»</a:t>
          </a:r>
        </a:p>
      </dgm:t>
    </dgm:pt>
    <dgm:pt modelId="{16BBBE06-B579-4050-9677-F818B23E0E1D}" type="parTrans" cxnId="{E05DFC1E-39E0-445D-9AA1-F518FBA8D536}">
      <dgm:prSet/>
      <dgm:spPr/>
      <dgm:t>
        <a:bodyPr/>
        <a:lstStyle/>
        <a:p>
          <a:endParaRPr lang="ru-RU"/>
        </a:p>
      </dgm:t>
    </dgm:pt>
    <dgm:pt modelId="{37579587-AB82-4733-A506-2B29C3D0FC26}" type="sibTrans" cxnId="{E05DFC1E-39E0-445D-9AA1-F518FBA8D536}">
      <dgm:prSet/>
      <dgm:spPr/>
      <dgm:t>
        <a:bodyPr/>
        <a:lstStyle/>
        <a:p>
          <a:endParaRPr lang="ru-RU"/>
        </a:p>
      </dgm:t>
    </dgm:pt>
    <dgm:pt modelId="{F6D4A6BF-9B6B-4630-872B-B192AFF4F2D1}" type="pres">
      <dgm:prSet presAssocID="{35CEC140-6714-4070-99B1-9636E84E4CB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DBD27BD1-6465-4BEB-A0C4-19EB8D291240}" type="pres">
      <dgm:prSet presAssocID="{0BFB56C4-02CC-4BBF-AF56-261E3A2F64FB}" presName="hierRoot1" presStyleCnt="0">
        <dgm:presLayoutVars>
          <dgm:hierBranch/>
        </dgm:presLayoutVars>
      </dgm:prSet>
      <dgm:spPr/>
    </dgm:pt>
    <dgm:pt modelId="{AE8381E8-D9F5-4C7F-9B3B-FE83A94B8A34}" type="pres">
      <dgm:prSet presAssocID="{0BFB56C4-02CC-4BBF-AF56-261E3A2F64FB}" presName="rootComposite1" presStyleCnt="0"/>
      <dgm:spPr/>
    </dgm:pt>
    <dgm:pt modelId="{0CF2DDCE-279B-4F8A-A3E9-332F9E8DB25F}" type="pres">
      <dgm:prSet presAssocID="{0BFB56C4-02CC-4BBF-AF56-261E3A2F64FB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E802F0-21F3-4264-9C87-565698815EBA}" type="pres">
      <dgm:prSet presAssocID="{0BFB56C4-02CC-4BBF-AF56-261E3A2F64F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9B25117-E631-4D9A-8033-1DF9D0296D71}" type="pres">
      <dgm:prSet presAssocID="{0BFB56C4-02CC-4BBF-AF56-261E3A2F64FB}" presName="hierChild2" presStyleCnt="0"/>
      <dgm:spPr/>
    </dgm:pt>
    <dgm:pt modelId="{0E88895A-E27E-403F-BEAC-CE85FBACBBE7}" type="pres">
      <dgm:prSet presAssocID="{71F54DC7-3211-45FF-A7BC-A2DB55D28A62}" presName="Name35" presStyleLbl="parChTrans1D2" presStyleIdx="0" presStyleCnt="2"/>
      <dgm:spPr/>
      <dgm:t>
        <a:bodyPr/>
        <a:lstStyle/>
        <a:p>
          <a:endParaRPr lang="ru-RU"/>
        </a:p>
      </dgm:t>
    </dgm:pt>
    <dgm:pt modelId="{002A3C9E-BE74-4590-88A7-D26891C1AE33}" type="pres">
      <dgm:prSet presAssocID="{6A5FCBF7-9D14-4693-9FB1-06991723BB2D}" presName="hierRoot2" presStyleCnt="0">
        <dgm:presLayoutVars>
          <dgm:hierBranch/>
        </dgm:presLayoutVars>
      </dgm:prSet>
      <dgm:spPr/>
    </dgm:pt>
    <dgm:pt modelId="{122FD5AA-A127-41EA-AA85-A21FED7A3134}" type="pres">
      <dgm:prSet presAssocID="{6A5FCBF7-9D14-4693-9FB1-06991723BB2D}" presName="rootComposite" presStyleCnt="0"/>
      <dgm:spPr/>
    </dgm:pt>
    <dgm:pt modelId="{4D628613-1947-4D52-AEFF-2D1162DADD9D}" type="pres">
      <dgm:prSet presAssocID="{6A5FCBF7-9D14-4693-9FB1-06991723BB2D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7362B5D-610D-4F69-9AC6-9B8F2728EAB3}" type="pres">
      <dgm:prSet presAssocID="{6A5FCBF7-9D14-4693-9FB1-06991723BB2D}" presName="rootConnector" presStyleLbl="node2" presStyleIdx="0" presStyleCnt="2"/>
      <dgm:spPr/>
      <dgm:t>
        <a:bodyPr/>
        <a:lstStyle/>
        <a:p>
          <a:endParaRPr lang="ru-RU"/>
        </a:p>
      </dgm:t>
    </dgm:pt>
    <dgm:pt modelId="{2E0EE446-8140-4C7F-B897-F7E805C027F8}" type="pres">
      <dgm:prSet presAssocID="{6A5FCBF7-9D14-4693-9FB1-06991723BB2D}" presName="hierChild4" presStyleCnt="0"/>
      <dgm:spPr/>
    </dgm:pt>
    <dgm:pt modelId="{66D01BAB-8FA4-4331-BE42-13A86B1DC981}" type="pres">
      <dgm:prSet presAssocID="{6A5FCBF7-9D14-4693-9FB1-06991723BB2D}" presName="hierChild5" presStyleCnt="0"/>
      <dgm:spPr/>
    </dgm:pt>
    <dgm:pt modelId="{AC2BF769-D3E1-4A45-B9EC-926208D22815}" type="pres">
      <dgm:prSet presAssocID="{16BBBE06-B579-4050-9677-F818B23E0E1D}" presName="Name35" presStyleLbl="parChTrans1D2" presStyleIdx="1" presStyleCnt="2"/>
      <dgm:spPr/>
      <dgm:t>
        <a:bodyPr/>
        <a:lstStyle/>
        <a:p>
          <a:endParaRPr lang="ru-RU"/>
        </a:p>
      </dgm:t>
    </dgm:pt>
    <dgm:pt modelId="{49675FC2-6EB8-4C29-B8E2-A18798E1C044}" type="pres">
      <dgm:prSet presAssocID="{731CFBA6-8445-44C3-9E2E-4D282F242058}" presName="hierRoot2" presStyleCnt="0">
        <dgm:presLayoutVars>
          <dgm:hierBranch/>
        </dgm:presLayoutVars>
      </dgm:prSet>
      <dgm:spPr/>
    </dgm:pt>
    <dgm:pt modelId="{6F246C8C-2608-4B78-9C8C-63B3E82091F2}" type="pres">
      <dgm:prSet presAssocID="{731CFBA6-8445-44C3-9E2E-4D282F242058}" presName="rootComposite" presStyleCnt="0"/>
      <dgm:spPr/>
    </dgm:pt>
    <dgm:pt modelId="{C4F64BD2-6666-460B-BADE-5B9001FEB5B2}" type="pres">
      <dgm:prSet presAssocID="{731CFBA6-8445-44C3-9E2E-4D282F242058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BEB018-E8FF-4926-AC52-9291DEF5D875}" type="pres">
      <dgm:prSet presAssocID="{731CFBA6-8445-44C3-9E2E-4D282F242058}" presName="rootConnector" presStyleLbl="node2" presStyleIdx="1" presStyleCnt="2"/>
      <dgm:spPr/>
      <dgm:t>
        <a:bodyPr/>
        <a:lstStyle/>
        <a:p>
          <a:endParaRPr lang="ru-RU"/>
        </a:p>
      </dgm:t>
    </dgm:pt>
    <dgm:pt modelId="{7A7EC6DE-E346-45AC-B6C6-AEB8418F1D17}" type="pres">
      <dgm:prSet presAssocID="{731CFBA6-8445-44C3-9E2E-4D282F242058}" presName="hierChild4" presStyleCnt="0"/>
      <dgm:spPr/>
    </dgm:pt>
    <dgm:pt modelId="{CFB4A684-8CD5-432E-BEE3-A762F676263B}" type="pres">
      <dgm:prSet presAssocID="{731CFBA6-8445-44C3-9E2E-4D282F242058}" presName="hierChild5" presStyleCnt="0"/>
      <dgm:spPr/>
    </dgm:pt>
    <dgm:pt modelId="{F931F0E0-00EC-4874-8BB3-F6CD0B721DC7}" type="pres">
      <dgm:prSet presAssocID="{0BFB56C4-02CC-4BBF-AF56-261E3A2F64FB}" presName="hierChild3" presStyleCnt="0"/>
      <dgm:spPr/>
    </dgm:pt>
  </dgm:ptLst>
  <dgm:cxnLst>
    <dgm:cxn modelId="{7EACCB52-FF5B-4CFF-A3F7-7BE81570D091}" type="presOf" srcId="{0BFB56C4-02CC-4BBF-AF56-261E3A2F64FB}" destId="{A3E802F0-21F3-4264-9C87-565698815EBA}" srcOrd="1" destOrd="0" presId="urn:microsoft.com/office/officeart/2005/8/layout/orgChart1"/>
    <dgm:cxn modelId="{F082BEE9-96D7-48EE-AA3E-90FD87165721}" type="presOf" srcId="{35CEC140-6714-4070-99B1-9636E84E4CBF}" destId="{F6D4A6BF-9B6B-4630-872B-B192AFF4F2D1}" srcOrd="0" destOrd="0" presId="urn:microsoft.com/office/officeart/2005/8/layout/orgChart1"/>
    <dgm:cxn modelId="{51CDE096-1695-4F21-8037-3AB769CE490E}" srcId="{35CEC140-6714-4070-99B1-9636E84E4CBF}" destId="{0BFB56C4-02CC-4BBF-AF56-261E3A2F64FB}" srcOrd="0" destOrd="0" parTransId="{5F8158FF-212E-4876-9E9A-4AEDC8A69019}" sibTransId="{C634542C-0A12-40AB-A710-A38AB449BFC4}"/>
    <dgm:cxn modelId="{9C5202C7-14CD-44EA-AD4F-0100E8CD8AC8}" type="presOf" srcId="{6A5FCBF7-9D14-4693-9FB1-06991723BB2D}" destId="{F7362B5D-610D-4F69-9AC6-9B8F2728EAB3}" srcOrd="1" destOrd="0" presId="urn:microsoft.com/office/officeart/2005/8/layout/orgChart1"/>
    <dgm:cxn modelId="{8BA03CB3-9B62-4A53-BAEB-D5913D9439A2}" type="presOf" srcId="{6A5FCBF7-9D14-4693-9FB1-06991723BB2D}" destId="{4D628613-1947-4D52-AEFF-2D1162DADD9D}" srcOrd="0" destOrd="0" presId="urn:microsoft.com/office/officeart/2005/8/layout/orgChart1"/>
    <dgm:cxn modelId="{E1680CB3-65A4-40C8-AA81-7BC85F3C5472}" type="presOf" srcId="{16BBBE06-B579-4050-9677-F818B23E0E1D}" destId="{AC2BF769-D3E1-4A45-B9EC-926208D22815}" srcOrd="0" destOrd="0" presId="urn:microsoft.com/office/officeart/2005/8/layout/orgChart1"/>
    <dgm:cxn modelId="{F1AF4DF2-8C9C-483E-A276-A90B06D88140}" type="presOf" srcId="{731CFBA6-8445-44C3-9E2E-4D282F242058}" destId="{D0BEB018-E8FF-4926-AC52-9291DEF5D875}" srcOrd="1" destOrd="0" presId="urn:microsoft.com/office/officeart/2005/8/layout/orgChart1"/>
    <dgm:cxn modelId="{29A27541-07A2-475E-8A7D-57B2BD8E46C6}" type="presOf" srcId="{731CFBA6-8445-44C3-9E2E-4D282F242058}" destId="{C4F64BD2-6666-460B-BADE-5B9001FEB5B2}" srcOrd="0" destOrd="0" presId="urn:microsoft.com/office/officeart/2005/8/layout/orgChart1"/>
    <dgm:cxn modelId="{1B4E70C3-CAC1-4178-BFF9-63E83BF66F28}" srcId="{0BFB56C4-02CC-4BBF-AF56-261E3A2F64FB}" destId="{6A5FCBF7-9D14-4693-9FB1-06991723BB2D}" srcOrd="0" destOrd="0" parTransId="{71F54DC7-3211-45FF-A7BC-A2DB55D28A62}" sibTransId="{95731AC6-FECF-4386-99E4-80BBE3A09495}"/>
    <dgm:cxn modelId="{42D538AB-F8A8-498B-843D-36E79AB0ACCF}" type="presOf" srcId="{71F54DC7-3211-45FF-A7BC-A2DB55D28A62}" destId="{0E88895A-E27E-403F-BEAC-CE85FBACBBE7}" srcOrd="0" destOrd="0" presId="urn:microsoft.com/office/officeart/2005/8/layout/orgChart1"/>
    <dgm:cxn modelId="{E05DFC1E-39E0-445D-9AA1-F518FBA8D536}" srcId="{0BFB56C4-02CC-4BBF-AF56-261E3A2F64FB}" destId="{731CFBA6-8445-44C3-9E2E-4D282F242058}" srcOrd="1" destOrd="0" parTransId="{16BBBE06-B579-4050-9677-F818B23E0E1D}" sibTransId="{37579587-AB82-4733-A506-2B29C3D0FC26}"/>
    <dgm:cxn modelId="{5465D4AE-FFD8-4D3F-B660-B0BAB5EA29F0}" type="presOf" srcId="{0BFB56C4-02CC-4BBF-AF56-261E3A2F64FB}" destId="{0CF2DDCE-279B-4F8A-A3E9-332F9E8DB25F}" srcOrd="0" destOrd="0" presId="urn:microsoft.com/office/officeart/2005/8/layout/orgChart1"/>
    <dgm:cxn modelId="{660C71E5-59AD-475A-BC28-79FA53FA6DC5}" type="presParOf" srcId="{F6D4A6BF-9B6B-4630-872B-B192AFF4F2D1}" destId="{DBD27BD1-6465-4BEB-A0C4-19EB8D291240}" srcOrd="0" destOrd="0" presId="urn:microsoft.com/office/officeart/2005/8/layout/orgChart1"/>
    <dgm:cxn modelId="{B6D4C821-1DCD-4473-9DD3-D2FF20114A82}" type="presParOf" srcId="{DBD27BD1-6465-4BEB-A0C4-19EB8D291240}" destId="{AE8381E8-D9F5-4C7F-9B3B-FE83A94B8A34}" srcOrd="0" destOrd="0" presId="urn:microsoft.com/office/officeart/2005/8/layout/orgChart1"/>
    <dgm:cxn modelId="{EA658F03-F46B-431C-A81D-9BAC448967C6}" type="presParOf" srcId="{AE8381E8-D9F5-4C7F-9B3B-FE83A94B8A34}" destId="{0CF2DDCE-279B-4F8A-A3E9-332F9E8DB25F}" srcOrd="0" destOrd="0" presId="urn:microsoft.com/office/officeart/2005/8/layout/orgChart1"/>
    <dgm:cxn modelId="{5342C775-E957-4618-B829-12DFB7467038}" type="presParOf" srcId="{AE8381E8-D9F5-4C7F-9B3B-FE83A94B8A34}" destId="{A3E802F0-21F3-4264-9C87-565698815EBA}" srcOrd="1" destOrd="0" presId="urn:microsoft.com/office/officeart/2005/8/layout/orgChart1"/>
    <dgm:cxn modelId="{7D1DF3B8-5B45-477E-9572-F213863FE4D2}" type="presParOf" srcId="{DBD27BD1-6465-4BEB-A0C4-19EB8D291240}" destId="{E9B25117-E631-4D9A-8033-1DF9D0296D71}" srcOrd="1" destOrd="0" presId="urn:microsoft.com/office/officeart/2005/8/layout/orgChart1"/>
    <dgm:cxn modelId="{96B1BCA9-CF7F-41AC-90C7-C9120E1BE8B6}" type="presParOf" srcId="{E9B25117-E631-4D9A-8033-1DF9D0296D71}" destId="{0E88895A-E27E-403F-BEAC-CE85FBACBBE7}" srcOrd="0" destOrd="0" presId="urn:microsoft.com/office/officeart/2005/8/layout/orgChart1"/>
    <dgm:cxn modelId="{60086ED0-BEC0-4F89-96A9-31F2E2BD5EDA}" type="presParOf" srcId="{E9B25117-E631-4D9A-8033-1DF9D0296D71}" destId="{002A3C9E-BE74-4590-88A7-D26891C1AE33}" srcOrd="1" destOrd="0" presId="urn:microsoft.com/office/officeart/2005/8/layout/orgChart1"/>
    <dgm:cxn modelId="{82B621F3-DD54-4799-827B-1F9A4C8824FF}" type="presParOf" srcId="{002A3C9E-BE74-4590-88A7-D26891C1AE33}" destId="{122FD5AA-A127-41EA-AA85-A21FED7A3134}" srcOrd="0" destOrd="0" presId="urn:microsoft.com/office/officeart/2005/8/layout/orgChart1"/>
    <dgm:cxn modelId="{B053C0D9-33D4-4F15-8607-E64B1CBBBC7D}" type="presParOf" srcId="{122FD5AA-A127-41EA-AA85-A21FED7A3134}" destId="{4D628613-1947-4D52-AEFF-2D1162DADD9D}" srcOrd="0" destOrd="0" presId="urn:microsoft.com/office/officeart/2005/8/layout/orgChart1"/>
    <dgm:cxn modelId="{C244954E-B9F0-4877-932F-CDB3996BC49F}" type="presParOf" srcId="{122FD5AA-A127-41EA-AA85-A21FED7A3134}" destId="{F7362B5D-610D-4F69-9AC6-9B8F2728EAB3}" srcOrd="1" destOrd="0" presId="urn:microsoft.com/office/officeart/2005/8/layout/orgChart1"/>
    <dgm:cxn modelId="{551F8EEB-2801-4B08-9661-C19D4A8C5A06}" type="presParOf" srcId="{002A3C9E-BE74-4590-88A7-D26891C1AE33}" destId="{2E0EE446-8140-4C7F-B897-F7E805C027F8}" srcOrd="1" destOrd="0" presId="urn:microsoft.com/office/officeart/2005/8/layout/orgChart1"/>
    <dgm:cxn modelId="{223CFA23-879C-4C25-B54A-A774D4F255E4}" type="presParOf" srcId="{002A3C9E-BE74-4590-88A7-D26891C1AE33}" destId="{66D01BAB-8FA4-4331-BE42-13A86B1DC981}" srcOrd="2" destOrd="0" presId="urn:microsoft.com/office/officeart/2005/8/layout/orgChart1"/>
    <dgm:cxn modelId="{8565B145-6E80-4604-94E1-45710E3FA7DA}" type="presParOf" srcId="{E9B25117-E631-4D9A-8033-1DF9D0296D71}" destId="{AC2BF769-D3E1-4A45-B9EC-926208D22815}" srcOrd="2" destOrd="0" presId="urn:microsoft.com/office/officeart/2005/8/layout/orgChart1"/>
    <dgm:cxn modelId="{113351E7-A357-4943-9237-186B9CF31511}" type="presParOf" srcId="{E9B25117-E631-4D9A-8033-1DF9D0296D71}" destId="{49675FC2-6EB8-4C29-B8E2-A18798E1C044}" srcOrd="3" destOrd="0" presId="urn:microsoft.com/office/officeart/2005/8/layout/orgChart1"/>
    <dgm:cxn modelId="{30197950-5A20-489A-AAB5-B739DB9FADEE}" type="presParOf" srcId="{49675FC2-6EB8-4C29-B8E2-A18798E1C044}" destId="{6F246C8C-2608-4B78-9C8C-63B3E82091F2}" srcOrd="0" destOrd="0" presId="urn:microsoft.com/office/officeart/2005/8/layout/orgChart1"/>
    <dgm:cxn modelId="{D81A1767-10ED-433B-9B17-E00B2666824F}" type="presParOf" srcId="{6F246C8C-2608-4B78-9C8C-63B3E82091F2}" destId="{C4F64BD2-6666-460B-BADE-5B9001FEB5B2}" srcOrd="0" destOrd="0" presId="urn:microsoft.com/office/officeart/2005/8/layout/orgChart1"/>
    <dgm:cxn modelId="{7F17F254-DB9B-40B3-9405-2CB59EA94B50}" type="presParOf" srcId="{6F246C8C-2608-4B78-9C8C-63B3E82091F2}" destId="{D0BEB018-E8FF-4926-AC52-9291DEF5D875}" srcOrd="1" destOrd="0" presId="urn:microsoft.com/office/officeart/2005/8/layout/orgChart1"/>
    <dgm:cxn modelId="{82D7DF1F-737A-44C6-9FCB-BA4868F8AA4B}" type="presParOf" srcId="{49675FC2-6EB8-4C29-B8E2-A18798E1C044}" destId="{7A7EC6DE-E346-45AC-B6C6-AEB8418F1D17}" srcOrd="1" destOrd="0" presId="urn:microsoft.com/office/officeart/2005/8/layout/orgChart1"/>
    <dgm:cxn modelId="{2ECFFF8A-7290-4EB8-AFFA-3C4B00A6C107}" type="presParOf" srcId="{49675FC2-6EB8-4C29-B8E2-A18798E1C044}" destId="{CFB4A684-8CD5-432E-BEE3-A762F676263B}" srcOrd="2" destOrd="0" presId="urn:microsoft.com/office/officeart/2005/8/layout/orgChart1"/>
    <dgm:cxn modelId="{6A2DA698-6891-4436-A433-8D07CE3BBF46}" type="presParOf" srcId="{DBD27BD1-6465-4BEB-A0C4-19EB8D291240}" destId="{F931F0E0-00EC-4874-8BB3-F6CD0B721DC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777A72E-AD9D-43A9-BA95-B3285B74565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6D69BE6-1139-48A7-846F-34B9B15469D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(по цели)</a:t>
          </a:r>
        </a:p>
      </dgm:t>
    </dgm:pt>
    <dgm:pt modelId="{818E5709-5699-4813-B367-217C00009063}" type="parTrans" cxnId="{23FEEC00-17B8-4398-93A0-13043E5BD5C2}">
      <dgm:prSet/>
      <dgm:spPr/>
    </dgm:pt>
    <dgm:pt modelId="{EAD44614-5D21-4C42-BE63-2F91CC8557AE}" type="sibTrans" cxnId="{23FEEC00-17B8-4398-93A0-13043E5BD5C2}">
      <dgm:prSet/>
      <dgm:spPr/>
    </dgm:pt>
    <dgm:pt modelId="{4B34C477-C764-4F1D-AD65-0564E98826D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Убеждающая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(навязывающая)</a:t>
          </a:r>
        </a:p>
      </dgm:t>
    </dgm:pt>
    <dgm:pt modelId="{7BEDCE60-BBAF-41D0-A29D-3DE053B4F4A0}" type="parTrans" cxnId="{34D966E6-38FB-4CD1-8B0F-097501D7D3FA}">
      <dgm:prSet/>
      <dgm:spPr/>
    </dgm:pt>
    <dgm:pt modelId="{817C0FE1-7F4F-4A74-B39D-B1E821167925}" type="sibTrans" cxnId="{34D966E6-38FB-4CD1-8B0F-097501D7D3FA}">
      <dgm:prSet/>
      <dgm:spPr/>
    </dgm:pt>
    <dgm:pt modelId="{3732A355-3612-43AC-B0DC-FF7B8026FA4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напоминающая</a:t>
          </a:r>
        </a:p>
      </dgm:t>
    </dgm:pt>
    <dgm:pt modelId="{4413D4BD-6A78-4DF0-97C7-3077C08FC26C}" type="parTrans" cxnId="{9ADD495A-777B-4680-9415-DBF18CA74877}">
      <dgm:prSet/>
      <dgm:spPr/>
    </dgm:pt>
    <dgm:pt modelId="{94ADDC7E-3029-4849-B257-69A9873ED784}" type="sibTrans" cxnId="{9ADD495A-777B-4680-9415-DBF18CA74877}">
      <dgm:prSet/>
      <dgm:spPr/>
    </dgm:pt>
    <dgm:pt modelId="{536FD624-2B79-404E-997B-11B8831947E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информационная</a:t>
          </a:r>
        </a:p>
      </dgm:t>
    </dgm:pt>
    <dgm:pt modelId="{FDD3F766-FFFE-4557-81E0-F1E8029425A7}" type="parTrans" cxnId="{BA57B587-1243-47A4-A471-71F0706F33F4}">
      <dgm:prSet/>
      <dgm:spPr/>
    </dgm:pt>
    <dgm:pt modelId="{BC388A4C-D690-4DDB-92C3-3CDCB5780502}" type="sibTrans" cxnId="{BA57B587-1243-47A4-A471-71F0706F33F4}">
      <dgm:prSet/>
      <dgm:spPr/>
    </dgm:pt>
    <dgm:pt modelId="{3CDB3211-459E-4D27-B5D5-8E87F012EE28}" type="pres">
      <dgm:prSet presAssocID="{9777A72E-AD9D-43A9-BA95-B3285B74565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1EC14D1-45FC-45FC-9F93-BD817CAF4D00}" type="pres">
      <dgm:prSet presAssocID="{86D69BE6-1139-48A7-846F-34B9B15469D6}" presName="hierRoot1" presStyleCnt="0">
        <dgm:presLayoutVars>
          <dgm:hierBranch/>
        </dgm:presLayoutVars>
      </dgm:prSet>
      <dgm:spPr/>
    </dgm:pt>
    <dgm:pt modelId="{27DE6E22-0725-4CD8-805B-7EA113FE5416}" type="pres">
      <dgm:prSet presAssocID="{86D69BE6-1139-48A7-846F-34B9B15469D6}" presName="rootComposite1" presStyleCnt="0"/>
      <dgm:spPr/>
    </dgm:pt>
    <dgm:pt modelId="{29B8396C-AC8D-49A7-A918-252F2D8BD2F0}" type="pres">
      <dgm:prSet presAssocID="{86D69BE6-1139-48A7-846F-34B9B15469D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EDA4E6-478C-45C1-B6E3-C7FAD7A2D682}" type="pres">
      <dgm:prSet presAssocID="{86D69BE6-1139-48A7-846F-34B9B15469D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C7FFF19-F009-4005-B314-F82DBF2D2F9B}" type="pres">
      <dgm:prSet presAssocID="{86D69BE6-1139-48A7-846F-34B9B15469D6}" presName="hierChild2" presStyleCnt="0"/>
      <dgm:spPr/>
    </dgm:pt>
    <dgm:pt modelId="{6DBB177F-5CC7-4552-9930-94D1D34E0E72}" type="pres">
      <dgm:prSet presAssocID="{7BEDCE60-BBAF-41D0-A29D-3DE053B4F4A0}" presName="Name35" presStyleLbl="parChTrans1D2" presStyleIdx="0" presStyleCnt="3"/>
      <dgm:spPr/>
    </dgm:pt>
    <dgm:pt modelId="{36A626CF-689A-499C-B44B-9EA353AD7714}" type="pres">
      <dgm:prSet presAssocID="{4B34C477-C764-4F1D-AD65-0564E98826DB}" presName="hierRoot2" presStyleCnt="0">
        <dgm:presLayoutVars>
          <dgm:hierBranch/>
        </dgm:presLayoutVars>
      </dgm:prSet>
      <dgm:spPr/>
    </dgm:pt>
    <dgm:pt modelId="{D7AC00F1-2B05-4899-81B2-A16AA11459A3}" type="pres">
      <dgm:prSet presAssocID="{4B34C477-C764-4F1D-AD65-0564E98826DB}" presName="rootComposite" presStyleCnt="0"/>
      <dgm:spPr/>
    </dgm:pt>
    <dgm:pt modelId="{260EE9C5-1C7C-4948-8B33-071420450E40}" type="pres">
      <dgm:prSet presAssocID="{4B34C477-C764-4F1D-AD65-0564E98826D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D0237E-CE28-4E46-AFB3-26970928ECF4}" type="pres">
      <dgm:prSet presAssocID="{4B34C477-C764-4F1D-AD65-0564E98826DB}" presName="rootConnector" presStyleLbl="node2" presStyleIdx="0" presStyleCnt="3"/>
      <dgm:spPr/>
      <dgm:t>
        <a:bodyPr/>
        <a:lstStyle/>
        <a:p>
          <a:endParaRPr lang="ru-RU"/>
        </a:p>
      </dgm:t>
    </dgm:pt>
    <dgm:pt modelId="{D5299DE3-FE1D-4517-89C4-BC5A06555B69}" type="pres">
      <dgm:prSet presAssocID="{4B34C477-C764-4F1D-AD65-0564E98826DB}" presName="hierChild4" presStyleCnt="0"/>
      <dgm:spPr/>
    </dgm:pt>
    <dgm:pt modelId="{B811CC9B-A699-4497-80F9-957C2B73CC82}" type="pres">
      <dgm:prSet presAssocID="{4B34C477-C764-4F1D-AD65-0564E98826DB}" presName="hierChild5" presStyleCnt="0"/>
      <dgm:spPr/>
    </dgm:pt>
    <dgm:pt modelId="{DB8616F1-D52A-4AF1-A198-EA0A6CE94732}" type="pres">
      <dgm:prSet presAssocID="{4413D4BD-6A78-4DF0-97C7-3077C08FC26C}" presName="Name35" presStyleLbl="parChTrans1D2" presStyleIdx="1" presStyleCnt="3"/>
      <dgm:spPr/>
    </dgm:pt>
    <dgm:pt modelId="{AF34703B-BF27-4B34-882C-C31DA4B0B24A}" type="pres">
      <dgm:prSet presAssocID="{3732A355-3612-43AC-B0DC-FF7B8026FA46}" presName="hierRoot2" presStyleCnt="0">
        <dgm:presLayoutVars>
          <dgm:hierBranch/>
        </dgm:presLayoutVars>
      </dgm:prSet>
      <dgm:spPr/>
    </dgm:pt>
    <dgm:pt modelId="{6A907FD4-D36A-418E-9AE1-B50286D9714B}" type="pres">
      <dgm:prSet presAssocID="{3732A355-3612-43AC-B0DC-FF7B8026FA46}" presName="rootComposite" presStyleCnt="0"/>
      <dgm:spPr/>
    </dgm:pt>
    <dgm:pt modelId="{FFEC211F-639C-4BEC-8172-E93352CDF86D}" type="pres">
      <dgm:prSet presAssocID="{3732A355-3612-43AC-B0DC-FF7B8026FA4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0B04E5-6AFC-4148-A4FE-4E19A2D60752}" type="pres">
      <dgm:prSet presAssocID="{3732A355-3612-43AC-B0DC-FF7B8026FA46}" presName="rootConnector" presStyleLbl="node2" presStyleIdx="1" presStyleCnt="3"/>
      <dgm:spPr/>
      <dgm:t>
        <a:bodyPr/>
        <a:lstStyle/>
        <a:p>
          <a:endParaRPr lang="ru-RU"/>
        </a:p>
      </dgm:t>
    </dgm:pt>
    <dgm:pt modelId="{38744D18-1620-4406-AC32-E328EABCFA35}" type="pres">
      <dgm:prSet presAssocID="{3732A355-3612-43AC-B0DC-FF7B8026FA46}" presName="hierChild4" presStyleCnt="0"/>
      <dgm:spPr/>
    </dgm:pt>
    <dgm:pt modelId="{6444BC6B-FCCE-44A2-A2A5-CADD81AA74CF}" type="pres">
      <dgm:prSet presAssocID="{3732A355-3612-43AC-B0DC-FF7B8026FA46}" presName="hierChild5" presStyleCnt="0"/>
      <dgm:spPr/>
    </dgm:pt>
    <dgm:pt modelId="{C90BDBB5-BDCE-42AE-822A-060759F16147}" type="pres">
      <dgm:prSet presAssocID="{FDD3F766-FFFE-4557-81E0-F1E8029425A7}" presName="Name35" presStyleLbl="parChTrans1D2" presStyleIdx="2" presStyleCnt="3"/>
      <dgm:spPr/>
    </dgm:pt>
    <dgm:pt modelId="{E2712720-4ABC-4F0A-8D89-203E9D18BABF}" type="pres">
      <dgm:prSet presAssocID="{536FD624-2B79-404E-997B-11B8831947E9}" presName="hierRoot2" presStyleCnt="0">
        <dgm:presLayoutVars>
          <dgm:hierBranch/>
        </dgm:presLayoutVars>
      </dgm:prSet>
      <dgm:spPr/>
    </dgm:pt>
    <dgm:pt modelId="{75158AC4-FA69-4442-A177-BCF4C508DD40}" type="pres">
      <dgm:prSet presAssocID="{536FD624-2B79-404E-997B-11B8831947E9}" presName="rootComposite" presStyleCnt="0"/>
      <dgm:spPr/>
    </dgm:pt>
    <dgm:pt modelId="{71E78F23-A16E-42BB-8988-2D9530A169D8}" type="pres">
      <dgm:prSet presAssocID="{536FD624-2B79-404E-997B-11B8831947E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D10FCC-9F35-437A-924E-60BC7AF98B37}" type="pres">
      <dgm:prSet presAssocID="{536FD624-2B79-404E-997B-11B8831947E9}" presName="rootConnector" presStyleLbl="node2" presStyleIdx="2" presStyleCnt="3"/>
      <dgm:spPr/>
      <dgm:t>
        <a:bodyPr/>
        <a:lstStyle/>
        <a:p>
          <a:endParaRPr lang="ru-RU"/>
        </a:p>
      </dgm:t>
    </dgm:pt>
    <dgm:pt modelId="{217B1DEA-3F2B-41BA-B295-1E2411A7579D}" type="pres">
      <dgm:prSet presAssocID="{536FD624-2B79-404E-997B-11B8831947E9}" presName="hierChild4" presStyleCnt="0"/>
      <dgm:spPr/>
    </dgm:pt>
    <dgm:pt modelId="{A842AC76-C5EA-4E95-8F75-A6D1D7F78E80}" type="pres">
      <dgm:prSet presAssocID="{536FD624-2B79-404E-997B-11B8831947E9}" presName="hierChild5" presStyleCnt="0"/>
      <dgm:spPr/>
    </dgm:pt>
    <dgm:pt modelId="{575217D4-5251-448F-B789-BA8C98033ED3}" type="pres">
      <dgm:prSet presAssocID="{86D69BE6-1139-48A7-846F-34B9B15469D6}" presName="hierChild3" presStyleCnt="0"/>
      <dgm:spPr/>
    </dgm:pt>
  </dgm:ptLst>
  <dgm:cxnLst>
    <dgm:cxn modelId="{4F81F105-56CC-4A0A-9A19-26AA8274A1A9}" type="presOf" srcId="{536FD624-2B79-404E-997B-11B8831947E9}" destId="{71E78F23-A16E-42BB-8988-2D9530A169D8}" srcOrd="0" destOrd="0" presId="urn:microsoft.com/office/officeart/2005/8/layout/orgChart1"/>
    <dgm:cxn modelId="{C8F3EF77-8B3E-4715-A983-120EC7F4A44E}" type="presOf" srcId="{86D69BE6-1139-48A7-846F-34B9B15469D6}" destId="{29B8396C-AC8D-49A7-A918-252F2D8BD2F0}" srcOrd="0" destOrd="0" presId="urn:microsoft.com/office/officeart/2005/8/layout/orgChart1"/>
    <dgm:cxn modelId="{F040B26E-342B-4734-A433-1F4B7366A210}" type="presOf" srcId="{536FD624-2B79-404E-997B-11B8831947E9}" destId="{4ED10FCC-9F35-437A-924E-60BC7AF98B37}" srcOrd="1" destOrd="0" presId="urn:microsoft.com/office/officeart/2005/8/layout/orgChart1"/>
    <dgm:cxn modelId="{BA57B587-1243-47A4-A471-71F0706F33F4}" srcId="{86D69BE6-1139-48A7-846F-34B9B15469D6}" destId="{536FD624-2B79-404E-997B-11B8831947E9}" srcOrd="2" destOrd="0" parTransId="{FDD3F766-FFFE-4557-81E0-F1E8029425A7}" sibTransId="{BC388A4C-D690-4DDB-92C3-3CDCB5780502}"/>
    <dgm:cxn modelId="{DCE20A3B-CECF-4669-BDBD-4A7BD61807F5}" type="presOf" srcId="{FDD3F766-FFFE-4557-81E0-F1E8029425A7}" destId="{C90BDBB5-BDCE-42AE-822A-060759F16147}" srcOrd="0" destOrd="0" presId="urn:microsoft.com/office/officeart/2005/8/layout/orgChart1"/>
    <dgm:cxn modelId="{A4B66B7A-9A68-4F99-96AA-F10D7D505238}" type="presOf" srcId="{4B34C477-C764-4F1D-AD65-0564E98826DB}" destId="{260EE9C5-1C7C-4948-8B33-071420450E40}" srcOrd="0" destOrd="0" presId="urn:microsoft.com/office/officeart/2005/8/layout/orgChart1"/>
    <dgm:cxn modelId="{23FEEC00-17B8-4398-93A0-13043E5BD5C2}" srcId="{9777A72E-AD9D-43A9-BA95-B3285B74565E}" destId="{86D69BE6-1139-48A7-846F-34B9B15469D6}" srcOrd="0" destOrd="0" parTransId="{818E5709-5699-4813-B367-217C00009063}" sibTransId="{EAD44614-5D21-4C42-BE63-2F91CC8557AE}"/>
    <dgm:cxn modelId="{306C46A0-9239-4988-AB01-60E9460E5A71}" type="presOf" srcId="{86D69BE6-1139-48A7-846F-34B9B15469D6}" destId="{99EDA4E6-478C-45C1-B6E3-C7FAD7A2D682}" srcOrd="1" destOrd="0" presId="urn:microsoft.com/office/officeart/2005/8/layout/orgChart1"/>
    <dgm:cxn modelId="{A0EFED09-B367-44DC-9A93-BFB76BD902B3}" type="presOf" srcId="{3732A355-3612-43AC-B0DC-FF7B8026FA46}" destId="{FFEC211F-639C-4BEC-8172-E93352CDF86D}" srcOrd="0" destOrd="0" presId="urn:microsoft.com/office/officeart/2005/8/layout/orgChart1"/>
    <dgm:cxn modelId="{A8840B95-3780-4D4F-9ED2-0DA405A66305}" type="presOf" srcId="{3732A355-3612-43AC-B0DC-FF7B8026FA46}" destId="{1B0B04E5-6AFC-4148-A4FE-4E19A2D60752}" srcOrd="1" destOrd="0" presId="urn:microsoft.com/office/officeart/2005/8/layout/orgChart1"/>
    <dgm:cxn modelId="{9ADD495A-777B-4680-9415-DBF18CA74877}" srcId="{86D69BE6-1139-48A7-846F-34B9B15469D6}" destId="{3732A355-3612-43AC-B0DC-FF7B8026FA46}" srcOrd="1" destOrd="0" parTransId="{4413D4BD-6A78-4DF0-97C7-3077C08FC26C}" sibTransId="{94ADDC7E-3029-4849-B257-69A9873ED784}"/>
    <dgm:cxn modelId="{34D966E6-38FB-4CD1-8B0F-097501D7D3FA}" srcId="{86D69BE6-1139-48A7-846F-34B9B15469D6}" destId="{4B34C477-C764-4F1D-AD65-0564E98826DB}" srcOrd="0" destOrd="0" parTransId="{7BEDCE60-BBAF-41D0-A29D-3DE053B4F4A0}" sibTransId="{817C0FE1-7F4F-4A74-B39D-B1E821167925}"/>
    <dgm:cxn modelId="{B1E5D0AF-CDE8-406B-8947-FC0AE53220C3}" type="presOf" srcId="{9777A72E-AD9D-43A9-BA95-B3285B74565E}" destId="{3CDB3211-459E-4D27-B5D5-8E87F012EE28}" srcOrd="0" destOrd="0" presId="urn:microsoft.com/office/officeart/2005/8/layout/orgChart1"/>
    <dgm:cxn modelId="{B5B0DE06-5932-4970-9C9B-0DAAAC12D4BE}" type="presOf" srcId="{4B34C477-C764-4F1D-AD65-0564E98826DB}" destId="{E8D0237E-CE28-4E46-AFB3-26970928ECF4}" srcOrd="1" destOrd="0" presId="urn:microsoft.com/office/officeart/2005/8/layout/orgChart1"/>
    <dgm:cxn modelId="{A9F5374F-537B-4C1E-A9B2-34A2489DC11C}" type="presOf" srcId="{7BEDCE60-BBAF-41D0-A29D-3DE053B4F4A0}" destId="{6DBB177F-5CC7-4552-9930-94D1D34E0E72}" srcOrd="0" destOrd="0" presId="urn:microsoft.com/office/officeart/2005/8/layout/orgChart1"/>
    <dgm:cxn modelId="{D981736F-1E30-4CEC-9EA4-6A17F04A9FCD}" type="presOf" srcId="{4413D4BD-6A78-4DF0-97C7-3077C08FC26C}" destId="{DB8616F1-D52A-4AF1-A198-EA0A6CE94732}" srcOrd="0" destOrd="0" presId="urn:microsoft.com/office/officeart/2005/8/layout/orgChart1"/>
    <dgm:cxn modelId="{FF74CB99-E56C-4A45-8F57-570CFDB57A20}" type="presParOf" srcId="{3CDB3211-459E-4D27-B5D5-8E87F012EE28}" destId="{E1EC14D1-45FC-45FC-9F93-BD817CAF4D00}" srcOrd="0" destOrd="0" presId="urn:microsoft.com/office/officeart/2005/8/layout/orgChart1"/>
    <dgm:cxn modelId="{D5633E02-542C-472C-AB81-B8B4E62550A3}" type="presParOf" srcId="{E1EC14D1-45FC-45FC-9F93-BD817CAF4D00}" destId="{27DE6E22-0725-4CD8-805B-7EA113FE5416}" srcOrd="0" destOrd="0" presId="urn:microsoft.com/office/officeart/2005/8/layout/orgChart1"/>
    <dgm:cxn modelId="{C1395BB1-191D-41BD-B1DD-D8DF8D333B78}" type="presParOf" srcId="{27DE6E22-0725-4CD8-805B-7EA113FE5416}" destId="{29B8396C-AC8D-49A7-A918-252F2D8BD2F0}" srcOrd="0" destOrd="0" presId="urn:microsoft.com/office/officeart/2005/8/layout/orgChart1"/>
    <dgm:cxn modelId="{4ABD9BB8-3D99-4E1B-B7F7-C3E82C79403D}" type="presParOf" srcId="{27DE6E22-0725-4CD8-805B-7EA113FE5416}" destId="{99EDA4E6-478C-45C1-B6E3-C7FAD7A2D682}" srcOrd="1" destOrd="0" presId="urn:microsoft.com/office/officeart/2005/8/layout/orgChart1"/>
    <dgm:cxn modelId="{2EA2AE1E-CD2A-4118-B1A7-6B6E48FA1732}" type="presParOf" srcId="{E1EC14D1-45FC-45FC-9F93-BD817CAF4D00}" destId="{EC7FFF19-F009-4005-B314-F82DBF2D2F9B}" srcOrd="1" destOrd="0" presId="urn:microsoft.com/office/officeart/2005/8/layout/orgChart1"/>
    <dgm:cxn modelId="{7E6A18A1-4EDA-4088-BD97-0F6995B75FAB}" type="presParOf" srcId="{EC7FFF19-F009-4005-B314-F82DBF2D2F9B}" destId="{6DBB177F-5CC7-4552-9930-94D1D34E0E72}" srcOrd="0" destOrd="0" presId="urn:microsoft.com/office/officeart/2005/8/layout/orgChart1"/>
    <dgm:cxn modelId="{BD95CEDE-EFB4-4789-955C-C42D1A2EF071}" type="presParOf" srcId="{EC7FFF19-F009-4005-B314-F82DBF2D2F9B}" destId="{36A626CF-689A-499C-B44B-9EA353AD7714}" srcOrd="1" destOrd="0" presId="urn:microsoft.com/office/officeart/2005/8/layout/orgChart1"/>
    <dgm:cxn modelId="{5F900A50-A1B0-46EA-9A49-D61B871EF349}" type="presParOf" srcId="{36A626CF-689A-499C-B44B-9EA353AD7714}" destId="{D7AC00F1-2B05-4899-81B2-A16AA11459A3}" srcOrd="0" destOrd="0" presId="urn:microsoft.com/office/officeart/2005/8/layout/orgChart1"/>
    <dgm:cxn modelId="{4164EC61-CB66-4194-8F54-C1A3A196C50E}" type="presParOf" srcId="{D7AC00F1-2B05-4899-81B2-A16AA11459A3}" destId="{260EE9C5-1C7C-4948-8B33-071420450E40}" srcOrd="0" destOrd="0" presId="urn:microsoft.com/office/officeart/2005/8/layout/orgChart1"/>
    <dgm:cxn modelId="{36039489-DA62-49B7-A59B-0E8545101376}" type="presParOf" srcId="{D7AC00F1-2B05-4899-81B2-A16AA11459A3}" destId="{E8D0237E-CE28-4E46-AFB3-26970928ECF4}" srcOrd="1" destOrd="0" presId="urn:microsoft.com/office/officeart/2005/8/layout/orgChart1"/>
    <dgm:cxn modelId="{FCEA9205-44CA-4B90-B549-195B4D00EE83}" type="presParOf" srcId="{36A626CF-689A-499C-B44B-9EA353AD7714}" destId="{D5299DE3-FE1D-4517-89C4-BC5A06555B69}" srcOrd="1" destOrd="0" presId="urn:microsoft.com/office/officeart/2005/8/layout/orgChart1"/>
    <dgm:cxn modelId="{29DE6C2D-BD66-4341-9020-317785740010}" type="presParOf" srcId="{36A626CF-689A-499C-B44B-9EA353AD7714}" destId="{B811CC9B-A699-4497-80F9-957C2B73CC82}" srcOrd="2" destOrd="0" presId="urn:microsoft.com/office/officeart/2005/8/layout/orgChart1"/>
    <dgm:cxn modelId="{E0A73E7A-E783-47A6-80C4-C44A8A7C076F}" type="presParOf" srcId="{EC7FFF19-F009-4005-B314-F82DBF2D2F9B}" destId="{DB8616F1-D52A-4AF1-A198-EA0A6CE94732}" srcOrd="2" destOrd="0" presId="urn:microsoft.com/office/officeart/2005/8/layout/orgChart1"/>
    <dgm:cxn modelId="{6AB76B25-DCDE-4C64-8E42-12155B7836F4}" type="presParOf" srcId="{EC7FFF19-F009-4005-B314-F82DBF2D2F9B}" destId="{AF34703B-BF27-4B34-882C-C31DA4B0B24A}" srcOrd="3" destOrd="0" presId="urn:microsoft.com/office/officeart/2005/8/layout/orgChart1"/>
    <dgm:cxn modelId="{3B64720E-01BC-4305-B961-E40EEDC4B7A3}" type="presParOf" srcId="{AF34703B-BF27-4B34-882C-C31DA4B0B24A}" destId="{6A907FD4-D36A-418E-9AE1-B50286D9714B}" srcOrd="0" destOrd="0" presId="urn:microsoft.com/office/officeart/2005/8/layout/orgChart1"/>
    <dgm:cxn modelId="{9AE23D40-F925-4EA0-B3CD-256FFA219A9D}" type="presParOf" srcId="{6A907FD4-D36A-418E-9AE1-B50286D9714B}" destId="{FFEC211F-639C-4BEC-8172-E93352CDF86D}" srcOrd="0" destOrd="0" presId="urn:microsoft.com/office/officeart/2005/8/layout/orgChart1"/>
    <dgm:cxn modelId="{1DA93723-0780-4B60-806F-20B3C3E23768}" type="presParOf" srcId="{6A907FD4-D36A-418E-9AE1-B50286D9714B}" destId="{1B0B04E5-6AFC-4148-A4FE-4E19A2D60752}" srcOrd="1" destOrd="0" presId="urn:microsoft.com/office/officeart/2005/8/layout/orgChart1"/>
    <dgm:cxn modelId="{BEF35A3F-303A-40CE-AE7F-293F41CA0210}" type="presParOf" srcId="{AF34703B-BF27-4B34-882C-C31DA4B0B24A}" destId="{38744D18-1620-4406-AC32-E328EABCFA35}" srcOrd="1" destOrd="0" presId="urn:microsoft.com/office/officeart/2005/8/layout/orgChart1"/>
    <dgm:cxn modelId="{B92D10FF-F834-43ED-9334-1274F24731B0}" type="presParOf" srcId="{AF34703B-BF27-4B34-882C-C31DA4B0B24A}" destId="{6444BC6B-FCCE-44A2-A2A5-CADD81AA74CF}" srcOrd="2" destOrd="0" presId="urn:microsoft.com/office/officeart/2005/8/layout/orgChart1"/>
    <dgm:cxn modelId="{86E5D013-9DAD-4DBC-89B0-D971843D9869}" type="presParOf" srcId="{EC7FFF19-F009-4005-B314-F82DBF2D2F9B}" destId="{C90BDBB5-BDCE-42AE-822A-060759F16147}" srcOrd="4" destOrd="0" presId="urn:microsoft.com/office/officeart/2005/8/layout/orgChart1"/>
    <dgm:cxn modelId="{68CC9B54-7DAA-4E06-B62B-980B393F1A28}" type="presParOf" srcId="{EC7FFF19-F009-4005-B314-F82DBF2D2F9B}" destId="{E2712720-4ABC-4F0A-8D89-203E9D18BABF}" srcOrd="5" destOrd="0" presId="urn:microsoft.com/office/officeart/2005/8/layout/orgChart1"/>
    <dgm:cxn modelId="{2EBC3117-8FEF-46C4-B987-0BEED6AE8CE0}" type="presParOf" srcId="{E2712720-4ABC-4F0A-8D89-203E9D18BABF}" destId="{75158AC4-FA69-4442-A177-BCF4C508DD40}" srcOrd="0" destOrd="0" presId="urn:microsoft.com/office/officeart/2005/8/layout/orgChart1"/>
    <dgm:cxn modelId="{9D527944-1D84-4C4E-8997-BEF5AAFDCFB6}" type="presParOf" srcId="{75158AC4-FA69-4442-A177-BCF4C508DD40}" destId="{71E78F23-A16E-42BB-8988-2D9530A169D8}" srcOrd="0" destOrd="0" presId="urn:microsoft.com/office/officeart/2005/8/layout/orgChart1"/>
    <dgm:cxn modelId="{BC421DFC-0ADE-4818-A83C-7E900895189A}" type="presParOf" srcId="{75158AC4-FA69-4442-A177-BCF4C508DD40}" destId="{4ED10FCC-9F35-437A-924E-60BC7AF98B37}" srcOrd="1" destOrd="0" presId="urn:microsoft.com/office/officeart/2005/8/layout/orgChart1"/>
    <dgm:cxn modelId="{A3DA0B58-AAF1-4B42-8F41-542D06C58C67}" type="presParOf" srcId="{E2712720-4ABC-4F0A-8D89-203E9D18BABF}" destId="{217B1DEA-3F2B-41BA-B295-1E2411A7579D}" srcOrd="1" destOrd="0" presId="urn:microsoft.com/office/officeart/2005/8/layout/orgChart1"/>
    <dgm:cxn modelId="{4BD70E9F-AFAB-4E21-893C-97C1512AB7AC}" type="presParOf" srcId="{E2712720-4ABC-4F0A-8D89-203E9D18BABF}" destId="{A842AC76-C5EA-4E95-8F75-A6D1D7F78E80}" srcOrd="2" destOrd="0" presId="urn:microsoft.com/office/officeart/2005/8/layout/orgChart1"/>
    <dgm:cxn modelId="{B71818AB-57DF-47FC-B388-10E5335DF2B8}" type="presParOf" srcId="{E1EC14D1-45FC-45FC-9F93-BD817CAF4D00}" destId="{575217D4-5251-448F-B789-BA8C98033ED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CB187E-140E-4F8C-B209-D56263D9AA65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/>
      <dgm:spPr/>
    </dgm:pt>
    <dgm:pt modelId="{6A81D929-97E2-4783-A738-DB10FF1C42C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Виды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рекламы</a:t>
          </a:r>
        </a:p>
      </dgm:t>
    </dgm:pt>
    <dgm:pt modelId="{D535FA6A-EF9D-4023-BA21-8130BAAEBB36}" type="parTrans" cxnId="{5596BEC6-E77E-48DB-AD9D-9F1753DA6482}">
      <dgm:prSet/>
      <dgm:spPr/>
      <dgm:t>
        <a:bodyPr/>
        <a:lstStyle/>
        <a:p>
          <a:endParaRPr lang="ru-RU" b="1"/>
        </a:p>
      </dgm:t>
    </dgm:pt>
    <dgm:pt modelId="{B28E9BD2-9031-4714-9584-D0643CDD3E68}" type="sibTrans" cxnId="{5596BEC6-E77E-48DB-AD9D-9F1753DA6482}">
      <dgm:prSet/>
      <dgm:spPr/>
      <dgm:t>
        <a:bodyPr/>
        <a:lstStyle/>
        <a:p>
          <a:endParaRPr lang="ru-RU" b="1"/>
        </a:p>
      </dgm:t>
    </dgm:pt>
    <dgm:pt modelId="{B66B3E16-C120-45F9-8689-61A44AB860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Наружная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6BDCB120-1B36-4FC4-9AC8-049270DEE9DF}" type="parTrans" cxnId="{89466974-AD7D-4D8F-B3DA-DEBC459A4661}">
      <dgm:prSet/>
      <dgm:spPr/>
      <dgm:t>
        <a:bodyPr/>
        <a:lstStyle/>
        <a:p>
          <a:endParaRPr lang="ru-RU" b="1"/>
        </a:p>
      </dgm:t>
    </dgm:pt>
    <dgm:pt modelId="{EC6671EB-FA52-4806-8A4A-6FC9A8A8D083}" type="sibTrans" cxnId="{89466974-AD7D-4D8F-B3DA-DEBC459A4661}">
      <dgm:prSet/>
      <dgm:spPr/>
      <dgm:t>
        <a:bodyPr/>
        <a:lstStyle/>
        <a:p>
          <a:endParaRPr lang="ru-RU" b="1"/>
        </a:p>
      </dgm:t>
    </dgm:pt>
    <dgm:pt modelId="{5A4F1593-442F-4DFD-8EC0-834D370FCB1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Печатная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740B887D-DB8B-45DD-8CA9-3E2910C3F86F}" type="parTrans" cxnId="{F0D27DB2-97AD-4ECF-B6CF-AF0C7F5069E5}">
      <dgm:prSet/>
      <dgm:spPr/>
      <dgm:t>
        <a:bodyPr/>
        <a:lstStyle/>
        <a:p>
          <a:endParaRPr lang="ru-RU" b="1"/>
        </a:p>
      </dgm:t>
    </dgm:pt>
    <dgm:pt modelId="{08148989-1924-4C1B-A549-72BA1E7E3A3E}" type="sibTrans" cxnId="{F0D27DB2-97AD-4ECF-B6CF-AF0C7F5069E5}">
      <dgm:prSet/>
      <dgm:spPr/>
      <dgm:t>
        <a:bodyPr/>
        <a:lstStyle/>
        <a:p>
          <a:endParaRPr lang="ru-RU" b="1"/>
        </a:p>
      </dgm:t>
    </dgm:pt>
    <dgm:pt modelId="{1BA9A289-B84C-4629-9E91-BDB545C93A9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Упаковка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товаров</a:t>
          </a:r>
        </a:p>
      </dgm:t>
    </dgm:pt>
    <dgm:pt modelId="{9DA797D0-6A23-47C2-A5EF-8FD5DD9C646B}" type="parTrans" cxnId="{5FAB56B2-D309-4E0E-A0E1-EC957BA6EA65}">
      <dgm:prSet/>
      <dgm:spPr/>
      <dgm:t>
        <a:bodyPr/>
        <a:lstStyle/>
        <a:p>
          <a:endParaRPr lang="ru-RU" b="1"/>
        </a:p>
      </dgm:t>
    </dgm:pt>
    <dgm:pt modelId="{8266D598-05F1-4CF0-B098-652BF476D123}" type="sibTrans" cxnId="{5FAB56B2-D309-4E0E-A0E1-EC957BA6EA65}">
      <dgm:prSet/>
      <dgm:spPr/>
      <dgm:t>
        <a:bodyPr/>
        <a:lstStyle/>
        <a:p>
          <a:endParaRPr lang="ru-RU" b="1"/>
        </a:p>
      </dgm:t>
    </dgm:pt>
    <dgm:pt modelId="{64C7CA30-C5C3-40F8-BD85-CD128F1CEBC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Выставки-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продажи</a:t>
          </a:r>
        </a:p>
      </dgm:t>
    </dgm:pt>
    <dgm:pt modelId="{4D4CB816-7B07-4974-B9C6-B0361207225A}" type="parTrans" cxnId="{A6B3B31C-9D0E-4186-B122-CFC1F860BB8D}">
      <dgm:prSet/>
      <dgm:spPr/>
      <dgm:t>
        <a:bodyPr/>
        <a:lstStyle/>
        <a:p>
          <a:endParaRPr lang="ru-RU" b="1"/>
        </a:p>
      </dgm:t>
    </dgm:pt>
    <dgm:pt modelId="{B957A70A-6840-4F0A-B5B7-001AA5A9275F}" type="sibTrans" cxnId="{A6B3B31C-9D0E-4186-B122-CFC1F860BB8D}">
      <dgm:prSet/>
      <dgm:spPr/>
      <dgm:t>
        <a:bodyPr/>
        <a:lstStyle/>
        <a:p>
          <a:endParaRPr lang="ru-RU" b="1"/>
        </a:p>
      </dgm:t>
    </dgm:pt>
    <dgm:pt modelId="{DC4DCD84-BD0A-47E5-8AAC-DE126D81101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Бесплатная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доставка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 почтовые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ящики</a:t>
          </a:r>
        </a:p>
      </dgm:t>
    </dgm:pt>
    <dgm:pt modelId="{9264DB0C-8130-424F-A727-3CCAEC16E3B0}" type="parTrans" cxnId="{9D3E9882-B175-4625-83C2-8A4832F45FD8}">
      <dgm:prSet/>
      <dgm:spPr/>
      <dgm:t>
        <a:bodyPr/>
        <a:lstStyle/>
        <a:p>
          <a:endParaRPr lang="ru-RU" b="1"/>
        </a:p>
      </dgm:t>
    </dgm:pt>
    <dgm:pt modelId="{8AB7AEDB-1282-4424-944B-9B5FAA69217F}" type="sibTrans" cxnId="{9D3E9882-B175-4625-83C2-8A4832F45FD8}">
      <dgm:prSet/>
      <dgm:spPr/>
      <dgm:t>
        <a:bodyPr/>
        <a:lstStyle/>
        <a:p>
          <a:endParaRPr lang="ru-RU" b="1"/>
        </a:p>
      </dgm:t>
    </dgm:pt>
    <dgm:pt modelId="{8E56B4DE-A2A5-4F12-AD5B-DB206E54DF5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gm:t>
    </dgm:pt>
    <dgm:pt modelId="{1A06EDCC-9C3F-4B49-A262-3EBB7D68B0A4}" type="parTrans" cxnId="{0A7DCF80-E9CB-4D3D-9E04-709FDD844310}">
      <dgm:prSet/>
      <dgm:spPr/>
      <dgm:t>
        <a:bodyPr/>
        <a:lstStyle/>
        <a:p>
          <a:endParaRPr lang="ru-RU" b="1"/>
        </a:p>
      </dgm:t>
    </dgm:pt>
    <dgm:pt modelId="{CFC156B5-FC61-4F45-903F-2751DA1FC34B}" type="sibTrans" cxnId="{0A7DCF80-E9CB-4D3D-9E04-709FDD844310}">
      <dgm:prSet/>
      <dgm:spPr/>
      <dgm:t>
        <a:bodyPr/>
        <a:lstStyle/>
        <a:p>
          <a:endParaRPr lang="ru-RU" b="1"/>
        </a:p>
      </dgm:t>
    </dgm:pt>
    <dgm:pt modelId="{E66B6861-FB72-4E2E-84DB-CB9A7C3B7BF3}" type="pres">
      <dgm:prSet presAssocID="{FECB187E-140E-4F8C-B209-D56263D9AA6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FC541A2-3A62-4710-842E-F467944EF781}" type="pres">
      <dgm:prSet presAssocID="{6A81D929-97E2-4783-A738-DB10FF1C42C8}" presName="centerShape" presStyleLbl="node0" presStyleIdx="0" presStyleCnt="1"/>
      <dgm:spPr/>
      <dgm:t>
        <a:bodyPr/>
        <a:lstStyle/>
        <a:p>
          <a:endParaRPr lang="ru-RU"/>
        </a:p>
      </dgm:t>
    </dgm:pt>
    <dgm:pt modelId="{EE179D3B-F863-455F-874C-AA410D220443}" type="pres">
      <dgm:prSet presAssocID="{6BDCB120-1B36-4FC4-9AC8-049270DEE9DF}" presName="Name9" presStyleLbl="parChTrans1D2" presStyleIdx="0" presStyleCnt="6"/>
      <dgm:spPr/>
      <dgm:t>
        <a:bodyPr/>
        <a:lstStyle/>
        <a:p>
          <a:endParaRPr lang="ru-RU"/>
        </a:p>
      </dgm:t>
    </dgm:pt>
    <dgm:pt modelId="{41F03BD5-3B1F-4BD7-BE89-8B74D6A2233A}" type="pres">
      <dgm:prSet presAssocID="{6BDCB120-1B36-4FC4-9AC8-049270DEE9DF}" presName="connTx" presStyleLbl="parChTrans1D2" presStyleIdx="0" presStyleCnt="6"/>
      <dgm:spPr/>
      <dgm:t>
        <a:bodyPr/>
        <a:lstStyle/>
        <a:p>
          <a:endParaRPr lang="ru-RU"/>
        </a:p>
      </dgm:t>
    </dgm:pt>
    <dgm:pt modelId="{5732FCB2-A5B2-4889-812D-3A54867DDDBB}" type="pres">
      <dgm:prSet presAssocID="{B66B3E16-C120-45F9-8689-61A44AB8600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2E0B30-5BF4-4023-A7B1-2875DF3FB52C}" type="pres">
      <dgm:prSet presAssocID="{740B887D-DB8B-45DD-8CA9-3E2910C3F86F}" presName="Name9" presStyleLbl="parChTrans1D2" presStyleIdx="1" presStyleCnt="6"/>
      <dgm:spPr/>
      <dgm:t>
        <a:bodyPr/>
        <a:lstStyle/>
        <a:p>
          <a:endParaRPr lang="ru-RU"/>
        </a:p>
      </dgm:t>
    </dgm:pt>
    <dgm:pt modelId="{0E4574CB-6697-44EF-89D2-EFBCFB46F275}" type="pres">
      <dgm:prSet presAssocID="{740B887D-DB8B-45DD-8CA9-3E2910C3F86F}" presName="connTx" presStyleLbl="parChTrans1D2" presStyleIdx="1" presStyleCnt="6"/>
      <dgm:spPr/>
      <dgm:t>
        <a:bodyPr/>
        <a:lstStyle/>
        <a:p>
          <a:endParaRPr lang="ru-RU"/>
        </a:p>
      </dgm:t>
    </dgm:pt>
    <dgm:pt modelId="{92EEA6E7-9E36-4AE1-9F9C-25B2184D8C88}" type="pres">
      <dgm:prSet presAssocID="{5A4F1593-442F-4DFD-8EC0-834D370FCB1A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96844-CD27-44BD-A816-0648A744C0B1}" type="pres">
      <dgm:prSet presAssocID="{9DA797D0-6A23-47C2-A5EF-8FD5DD9C646B}" presName="Name9" presStyleLbl="parChTrans1D2" presStyleIdx="2" presStyleCnt="6"/>
      <dgm:spPr/>
      <dgm:t>
        <a:bodyPr/>
        <a:lstStyle/>
        <a:p>
          <a:endParaRPr lang="ru-RU"/>
        </a:p>
      </dgm:t>
    </dgm:pt>
    <dgm:pt modelId="{C5BD06B8-CC86-4E70-880D-66A7E2FA2614}" type="pres">
      <dgm:prSet presAssocID="{9DA797D0-6A23-47C2-A5EF-8FD5DD9C646B}" presName="connTx" presStyleLbl="parChTrans1D2" presStyleIdx="2" presStyleCnt="6"/>
      <dgm:spPr/>
      <dgm:t>
        <a:bodyPr/>
        <a:lstStyle/>
        <a:p>
          <a:endParaRPr lang="ru-RU"/>
        </a:p>
      </dgm:t>
    </dgm:pt>
    <dgm:pt modelId="{5F0AF3E0-2A90-4336-8A2C-C4A600C9811F}" type="pres">
      <dgm:prSet presAssocID="{1BA9A289-B84C-4629-9E91-BDB545C93A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08CC4-874D-483F-B68B-EFCF5133A0F8}" type="pres">
      <dgm:prSet presAssocID="{4D4CB816-7B07-4974-B9C6-B0361207225A}" presName="Name9" presStyleLbl="parChTrans1D2" presStyleIdx="3" presStyleCnt="6"/>
      <dgm:spPr/>
      <dgm:t>
        <a:bodyPr/>
        <a:lstStyle/>
        <a:p>
          <a:endParaRPr lang="ru-RU"/>
        </a:p>
      </dgm:t>
    </dgm:pt>
    <dgm:pt modelId="{9110FBF1-B7A7-47EE-81BB-276CA741C040}" type="pres">
      <dgm:prSet presAssocID="{4D4CB816-7B07-4974-B9C6-B0361207225A}" presName="connTx" presStyleLbl="parChTrans1D2" presStyleIdx="3" presStyleCnt="6"/>
      <dgm:spPr/>
      <dgm:t>
        <a:bodyPr/>
        <a:lstStyle/>
        <a:p>
          <a:endParaRPr lang="ru-RU"/>
        </a:p>
      </dgm:t>
    </dgm:pt>
    <dgm:pt modelId="{6978CEED-EA91-4D58-B0AE-DF752A49B5B7}" type="pres">
      <dgm:prSet presAssocID="{64C7CA30-C5C3-40F8-BD85-CD128F1CEBC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AB4BB2-3ADA-4AB1-BE2A-A424DFF16325}" type="pres">
      <dgm:prSet presAssocID="{9264DB0C-8130-424F-A727-3CCAEC16E3B0}" presName="Name9" presStyleLbl="parChTrans1D2" presStyleIdx="4" presStyleCnt="6"/>
      <dgm:spPr/>
      <dgm:t>
        <a:bodyPr/>
        <a:lstStyle/>
        <a:p>
          <a:endParaRPr lang="ru-RU"/>
        </a:p>
      </dgm:t>
    </dgm:pt>
    <dgm:pt modelId="{70C92ED2-79A9-49AB-8183-4C6B964DE14B}" type="pres">
      <dgm:prSet presAssocID="{9264DB0C-8130-424F-A727-3CCAEC16E3B0}" presName="connTx" presStyleLbl="parChTrans1D2" presStyleIdx="4" presStyleCnt="6"/>
      <dgm:spPr/>
      <dgm:t>
        <a:bodyPr/>
        <a:lstStyle/>
        <a:p>
          <a:endParaRPr lang="ru-RU"/>
        </a:p>
      </dgm:t>
    </dgm:pt>
    <dgm:pt modelId="{81AD6A07-1EDC-4B66-BA11-D3C7C04B00FA}" type="pres">
      <dgm:prSet presAssocID="{DC4DCD84-BD0A-47E5-8AAC-DE126D81101E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609D9B-3A74-4B24-9B83-0EE6EF340D6F}" type="pres">
      <dgm:prSet presAssocID="{1A06EDCC-9C3F-4B49-A262-3EBB7D68B0A4}" presName="Name9" presStyleLbl="parChTrans1D2" presStyleIdx="5" presStyleCnt="6"/>
      <dgm:spPr/>
      <dgm:t>
        <a:bodyPr/>
        <a:lstStyle/>
        <a:p>
          <a:endParaRPr lang="ru-RU"/>
        </a:p>
      </dgm:t>
    </dgm:pt>
    <dgm:pt modelId="{3276B87B-B6AA-4567-B896-FAB76CF44C40}" type="pres">
      <dgm:prSet presAssocID="{1A06EDCC-9C3F-4B49-A262-3EBB7D68B0A4}" presName="connTx" presStyleLbl="parChTrans1D2" presStyleIdx="5" presStyleCnt="6"/>
      <dgm:spPr/>
      <dgm:t>
        <a:bodyPr/>
        <a:lstStyle/>
        <a:p>
          <a:endParaRPr lang="ru-RU"/>
        </a:p>
      </dgm:t>
    </dgm:pt>
    <dgm:pt modelId="{D80CB629-ABE6-4B8A-B3B3-85B73CC65932}" type="pres">
      <dgm:prSet presAssocID="{8E56B4DE-A2A5-4F12-AD5B-DB206E54DF5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C92BB9-2479-4CF6-909D-3A079A333DB7}" type="presOf" srcId="{740B887D-DB8B-45DD-8CA9-3E2910C3F86F}" destId="{0E4574CB-6697-44EF-89D2-EFBCFB46F275}" srcOrd="1" destOrd="0" presId="urn:microsoft.com/office/officeart/2005/8/layout/radial1"/>
    <dgm:cxn modelId="{89466974-AD7D-4D8F-B3DA-DEBC459A4661}" srcId="{6A81D929-97E2-4783-A738-DB10FF1C42C8}" destId="{B66B3E16-C120-45F9-8689-61A44AB8600A}" srcOrd="0" destOrd="0" parTransId="{6BDCB120-1B36-4FC4-9AC8-049270DEE9DF}" sibTransId="{EC6671EB-FA52-4806-8A4A-6FC9A8A8D083}"/>
    <dgm:cxn modelId="{8F41FF08-8033-437E-BA40-B83D41B113F6}" type="presOf" srcId="{4D4CB816-7B07-4974-B9C6-B0361207225A}" destId="{31108CC4-874D-483F-B68B-EFCF5133A0F8}" srcOrd="0" destOrd="0" presId="urn:microsoft.com/office/officeart/2005/8/layout/radial1"/>
    <dgm:cxn modelId="{9DBF02FF-10F8-4B1F-960C-193D73BA082E}" type="presOf" srcId="{64C7CA30-C5C3-40F8-BD85-CD128F1CEBCB}" destId="{6978CEED-EA91-4D58-B0AE-DF752A49B5B7}" srcOrd="0" destOrd="0" presId="urn:microsoft.com/office/officeart/2005/8/layout/radial1"/>
    <dgm:cxn modelId="{F0D27DB2-97AD-4ECF-B6CF-AF0C7F5069E5}" srcId="{6A81D929-97E2-4783-A738-DB10FF1C42C8}" destId="{5A4F1593-442F-4DFD-8EC0-834D370FCB1A}" srcOrd="1" destOrd="0" parTransId="{740B887D-DB8B-45DD-8CA9-3E2910C3F86F}" sibTransId="{08148989-1924-4C1B-A549-72BA1E7E3A3E}"/>
    <dgm:cxn modelId="{089E0FCF-AF5E-4EA5-9CA2-2C6CF65C6983}" type="presOf" srcId="{6A81D929-97E2-4783-A738-DB10FF1C42C8}" destId="{3FC541A2-3A62-4710-842E-F467944EF781}" srcOrd="0" destOrd="0" presId="urn:microsoft.com/office/officeart/2005/8/layout/radial1"/>
    <dgm:cxn modelId="{A30008A2-999B-42BE-8C79-557DAA5A02DE}" type="presOf" srcId="{B66B3E16-C120-45F9-8689-61A44AB8600A}" destId="{5732FCB2-A5B2-4889-812D-3A54867DDDBB}" srcOrd="0" destOrd="0" presId="urn:microsoft.com/office/officeart/2005/8/layout/radial1"/>
    <dgm:cxn modelId="{C930A9C7-5368-4293-B6C0-7033392C9E39}" type="presOf" srcId="{1A06EDCC-9C3F-4B49-A262-3EBB7D68B0A4}" destId="{2F609D9B-3A74-4B24-9B83-0EE6EF340D6F}" srcOrd="0" destOrd="0" presId="urn:microsoft.com/office/officeart/2005/8/layout/radial1"/>
    <dgm:cxn modelId="{5FAB56B2-D309-4E0E-A0E1-EC957BA6EA65}" srcId="{6A81D929-97E2-4783-A738-DB10FF1C42C8}" destId="{1BA9A289-B84C-4629-9E91-BDB545C93A9E}" srcOrd="2" destOrd="0" parTransId="{9DA797D0-6A23-47C2-A5EF-8FD5DD9C646B}" sibTransId="{8266D598-05F1-4CF0-B098-652BF476D123}"/>
    <dgm:cxn modelId="{2301248E-B5D1-4075-A655-B7A08EE09F31}" type="presOf" srcId="{1BA9A289-B84C-4629-9E91-BDB545C93A9E}" destId="{5F0AF3E0-2A90-4336-8A2C-C4A600C9811F}" srcOrd="0" destOrd="0" presId="urn:microsoft.com/office/officeart/2005/8/layout/radial1"/>
    <dgm:cxn modelId="{7E6EF4DE-A71E-42B1-9D71-483A27EC03F3}" type="presOf" srcId="{9DA797D0-6A23-47C2-A5EF-8FD5DD9C646B}" destId="{C5BD06B8-CC86-4E70-880D-66A7E2FA2614}" srcOrd="1" destOrd="0" presId="urn:microsoft.com/office/officeart/2005/8/layout/radial1"/>
    <dgm:cxn modelId="{A973D838-2A00-4EBF-AF39-63C147EFC9B7}" type="presOf" srcId="{1A06EDCC-9C3F-4B49-A262-3EBB7D68B0A4}" destId="{3276B87B-B6AA-4567-B896-FAB76CF44C40}" srcOrd="1" destOrd="0" presId="urn:microsoft.com/office/officeart/2005/8/layout/radial1"/>
    <dgm:cxn modelId="{643D51A0-2D95-4D3B-8301-877489275EDF}" type="presOf" srcId="{6BDCB120-1B36-4FC4-9AC8-049270DEE9DF}" destId="{41F03BD5-3B1F-4BD7-BE89-8B74D6A2233A}" srcOrd="1" destOrd="0" presId="urn:microsoft.com/office/officeart/2005/8/layout/radial1"/>
    <dgm:cxn modelId="{B5B96418-8AA1-40CD-A07F-292903A7F18C}" type="presOf" srcId="{FECB187E-140E-4F8C-B209-D56263D9AA65}" destId="{E66B6861-FB72-4E2E-84DB-CB9A7C3B7BF3}" srcOrd="0" destOrd="0" presId="urn:microsoft.com/office/officeart/2005/8/layout/radial1"/>
    <dgm:cxn modelId="{0A7DCF80-E9CB-4D3D-9E04-709FDD844310}" srcId="{6A81D929-97E2-4783-A738-DB10FF1C42C8}" destId="{8E56B4DE-A2A5-4F12-AD5B-DB206E54DF51}" srcOrd="5" destOrd="0" parTransId="{1A06EDCC-9C3F-4B49-A262-3EBB7D68B0A4}" sibTransId="{CFC156B5-FC61-4F45-903F-2751DA1FC34B}"/>
    <dgm:cxn modelId="{01E0102F-69D6-4FDE-AC34-E1B7CAA76856}" type="presOf" srcId="{9264DB0C-8130-424F-A727-3CCAEC16E3B0}" destId="{BDAB4BB2-3ADA-4AB1-BE2A-A424DFF16325}" srcOrd="0" destOrd="0" presId="urn:microsoft.com/office/officeart/2005/8/layout/radial1"/>
    <dgm:cxn modelId="{5596BEC6-E77E-48DB-AD9D-9F1753DA6482}" srcId="{FECB187E-140E-4F8C-B209-D56263D9AA65}" destId="{6A81D929-97E2-4783-A738-DB10FF1C42C8}" srcOrd="0" destOrd="0" parTransId="{D535FA6A-EF9D-4023-BA21-8130BAAEBB36}" sibTransId="{B28E9BD2-9031-4714-9584-D0643CDD3E68}"/>
    <dgm:cxn modelId="{032E18C4-BB1A-417E-B157-DA0ABF5CB19E}" type="presOf" srcId="{6BDCB120-1B36-4FC4-9AC8-049270DEE9DF}" destId="{EE179D3B-F863-455F-874C-AA410D220443}" srcOrd="0" destOrd="0" presId="urn:microsoft.com/office/officeart/2005/8/layout/radial1"/>
    <dgm:cxn modelId="{E80F0333-86B8-4758-BA64-1AB997E14B07}" type="presOf" srcId="{DC4DCD84-BD0A-47E5-8AAC-DE126D81101E}" destId="{81AD6A07-1EDC-4B66-BA11-D3C7C04B00FA}" srcOrd="0" destOrd="0" presId="urn:microsoft.com/office/officeart/2005/8/layout/radial1"/>
    <dgm:cxn modelId="{9D3E9882-B175-4625-83C2-8A4832F45FD8}" srcId="{6A81D929-97E2-4783-A738-DB10FF1C42C8}" destId="{DC4DCD84-BD0A-47E5-8AAC-DE126D81101E}" srcOrd="4" destOrd="0" parTransId="{9264DB0C-8130-424F-A727-3CCAEC16E3B0}" sibTransId="{8AB7AEDB-1282-4424-944B-9B5FAA69217F}"/>
    <dgm:cxn modelId="{4D144177-4494-4CEA-BF2A-4D6AFF182922}" type="presOf" srcId="{9DA797D0-6A23-47C2-A5EF-8FD5DD9C646B}" destId="{3FB96844-CD27-44BD-A816-0648A744C0B1}" srcOrd="0" destOrd="0" presId="urn:microsoft.com/office/officeart/2005/8/layout/radial1"/>
    <dgm:cxn modelId="{2B19087D-CFD2-4558-AB9C-BAFD5EDE1ABE}" type="presOf" srcId="{5A4F1593-442F-4DFD-8EC0-834D370FCB1A}" destId="{92EEA6E7-9E36-4AE1-9F9C-25B2184D8C88}" srcOrd="0" destOrd="0" presId="urn:microsoft.com/office/officeart/2005/8/layout/radial1"/>
    <dgm:cxn modelId="{2A842F20-7729-402D-A282-8B2534C76CC7}" type="presOf" srcId="{740B887D-DB8B-45DD-8CA9-3E2910C3F86F}" destId="{1F2E0B30-5BF4-4023-A7B1-2875DF3FB52C}" srcOrd="0" destOrd="0" presId="urn:microsoft.com/office/officeart/2005/8/layout/radial1"/>
    <dgm:cxn modelId="{355B1925-818B-4F26-BC33-EE9DBD68EBF1}" type="presOf" srcId="{4D4CB816-7B07-4974-B9C6-B0361207225A}" destId="{9110FBF1-B7A7-47EE-81BB-276CA741C040}" srcOrd="1" destOrd="0" presId="urn:microsoft.com/office/officeart/2005/8/layout/radial1"/>
    <dgm:cxn modelId="{2D67DBDF-2C1D-45DA-A74A-671A83BBA6CB}" type="presOf" srcId="{8E56B4DE-A2A5-4F12-AD5B-DB206E54DF51}" destId="{D80CB629-ABE6-4B8A-B3B3-85B73CC65932}" srcOrd="0" destOrd="0" presId="urn:microsoft.com/office/officeart/2005/8/layout/radial1"/>
    <dgm:cxn modelId="{3D607D61-A546-4C86-8B58-2814F8A57A01}" type="presOf" srcId="{9264DB0C-8130-424F-A727-3CCAEC16E3B0}" destId="{70C92ED2-79A9-49AB-8183-4C6B964DE14B}" srcOrd="1" destOrd="0" presId="urn:microsoft.com/office/officeart/2005/8/layout/radial1"/>
    <dgm:cxn modelId="{A6B3B31C-9D0E-4186-B122-CFC1F860BB8D}" srcId="{6A81D929-97E2-4783-A738-DB10FF1C42C8}" destId="{64C7CA30-C5C3-40F8-BD85-CD128F1CEBCB}" srcOrd="3" destOrd="0" parTransId="{4D4CB816-7B07-4974-B9C6-B0361207225A}" sibTransId="{B957A70A-6840-4F0A-B5B7-001AA5A9275F}"/>
    <dgm:cxn modelId="{E3A41F52-4474-4202-855D-22903B7FC56C}" type="presParOf" srcId="{E66B6861-FB72-4E2E-84DB-CB9A7C3B7BF3}" destId="{3FC541A2-3A62-4710-842E-F467944EF781}" srcOrd="0" destOrd="0" presId="urn:microsoft.com/office/officeart/2005/8/layout/radial1"/>
    <dgm:cxn modelId="{B81C0B5C-FCA7-4922-943C-B577243D16AF}" type="presParOf" srcId="{E66B6861-FB72-4E2E-84DB-CB9A7C3B7BF3}" destId="{EE179D3B-F863-455F-874C-AA410D220443}" srcOrd="1" destOrd="0" presId="urn:microsoft.com/office/officeart/2005/8/layout/radial1"/>
    <dgm:cxn modelId="{65B1A9AC-3EBB-468B-A0D4-CAB7D1FB9CE0}" type="presParOf" srcId="{EE179D3B-F863-455F-874C-AA410D220443}" destId="{41F03BD5-3B1F-4BD7-BE89-8B74D6A2233A}" srcOrd="0" destOrd="0" presId="urn:microsoft.com/office/officeart/2005/8/layout/radial1"/>
    <dgm:cxn modelId="{B297A2ED-4295-4386-9382-1C6F7FD26899}" type="presParOf" srcId="{E66B6861-FB72-4E2E-84DB-CB9A7C3B7BF3}" destId="{5732FCB2-A5B2-4889-812D-3A54867DDDBB}" srcOrd="2" destOrd="0" presId="urn:microsoft.com/office/officeart/2005/8/layout/radial1"/>
    <dgm:cxn modelId="{3142C016-1EEB-4323-AAD3-FAEF5D1BB6CF}" type="presParOf" srcId="{E66B6861-FB72-4E2E-84DB-CB9A7C3B7BF3}" destId="{1F2E0B30-5BF4-4023-A7B1-2875DF3FB52C}" srcOrd="3" destOrd="0" presId="urn:microsoft.com/office/officeart/2005/8/layout/radial1"/>
    <dgm:cxn modelId="{FB81188D-C819-43F6-9DCB-3444EE2760F1}" type="presParOf" srcId="{1F2E0B30-5BF4-4023-A7B1-2875DF3FB52C}" destId="{0E4574CB-6697-44EF-89D2-EFBCFB46F275}" srcOrd="0" destOrd="0" presId="urn:microsoft.com/office/officeart/2005/8/layout/radial1"/>
    <dgm:cxn modelId="{FC304520-B9A2-4AB7-9563-A8425C7EC8B2}" type="presParOf" srcId="{E66B6861-FB72-4E2E-84DB-CB9A7C3B7BF3}" destId="{92EEA6E7-9E36-4AE1-9F9C-25B2184D8C88}" srcOrd="4" destOrd="0" presId="urn:microsoft.com/office/officeart/2005/8/layout/radial1"/>
    <dgm:cxn modelId="{504E575C-FD38-47D4-81BF-188F0A0C57E4}" type="presParOf" srcId="{E66B6861-FB72-4E2E-84DB-CB9A7C3B7BF3}" destId="{3FB96844-CD27-44BD-A816-0648A744C0B1}" srcOrd="5" destOrd="0" presId="urn:microsoft.com/office/officeart/2005/8/layout/radial1"/>
    <dgm:cxn modelId="{469967AC-44A2-412A-9C29-EEC8ED0CC6C8}" type="presParOf" srcId="{3FB96844-CD27-44BD-A816-0648A744C0B1}" destId="{C5BD06B8-CC86-4E70-880D-66A7E2FA2614}" srcOrd="0" destOrd="0" presId="urn:microsoft.com/office/officeart/2005/8/layout/radial1"/>
    <dgm:cxn modelId="{1CE68F42-6F37-40FE-BD46-45746A003B3B}" type="presParOf" srcId="{E66B6861-FB72-4E2E-84DB-CB9A7C3B7BF3}" destId="{5F0AF3E0-2A90-4336-8A2C-C4A600C9811F}" srcOrd="6" destOrd="0" presId="urn:microsoft.com/office/officeart/2005/8/layout/radial1"/>
    <dgm:cxn modelId="{DFF9A095-9876-4708-8C5F-4520BE372A64}" type="presParOf" srcId="{E66B6861-FB72-4E2E-84DB-CB9A7C3B7BF3}" destId="{31108CC4-874D-483F-B68B-EFCF5133A0F8}" srcOrd="7" destOrd="0" presId="urn:microsoft.com/office/officeart/2005/8/layout/radial1"/>
    <dgm:cxn modelId="{547C0CFD-BA1C-4EC5-A6A0-E77DCEF7480F}" type="presParOf" srcId="{31108CC4-874D-483F-B68B-EFCF5133A0F8}" destId="{9110FBF1-B7A7-47EE-81BB-276CA741C040}" srcOrd="0" destOrd="0" presId="urn:microsoft.com/office/officeart/2005/8/layout/radial1"/>
    <dgm:cxn modelId="{234186C2-1D5D-435E-ACEE-A9D3F5C615BC}" type="presParOf" srcId="{E66B6861-FB72-4E2E-84DB-CB9A7C3B7BF3}" destId="{6978CEED-EA91-4D58-B0AE-DF752A49B5B7}" srcOrd="8" destOrd="0" presId="urn:microsoft.com/office/officeart/2005/8/layout/radial1"/>
    <dgm:cxn modelId="{C11147AA-969A-4DE5-9BF6-9A66ED8D8A14}" type="presParOf" srcId="{E66B6861-FB72-4E2E-84DB-CB9A7C3B7BF3}" destId="{BDAB4BB2-3ADA-4AB1-BE2A-A424DFF16325}" srcOrd="9" destOrd="0" presId="urn:microsoft.com/office/officeart/2005/8/layout/radial1"/>
    <dgm:cxn modelId="{172264C8-3B3E-433C-8632-15E7B4C4154E}" type="presParOf" srcId="{BDAB4BB2-3ADA-4AB1-BE2A-A424DFF16325}" destId="{70C92ED2-79A9-49AB-8183-4C6B964DE14B}" srcOrd="0" destOrd="0" presId="urn:microsoft.com/office/officeart/2005/8/layout/radial1"/>
    <dgm:cxn modelId="{1E71BF15-6BA4-4015-BC9C-342DA8AFAFE7}" type="presParOf" srcId="{E66B6861-FB72-4E2E-84DB-CB9A7C3B7BF3}" destId="{81AD6A07-1EDC-4B66-BA11-D3C7C04B00FA}" srcOrd="10" destOrd="0" presId="urn:microsoft.com/office/officeart/2005/8/layout/radial1"/>
    <dgm:cxn modelId="{B64B103A-2543-4C75-B79A-473BC60DFC8E}" type="presParOf" srcId="{E66B6861-FB72-4E2E-84DB-CB9A7C3B7BF3}" destId="{2F609D9B-3A74-4B24-9B83-0EE6EF340D6F}" srcOrd="11" destOrd="0" presId="urn:microsoft.com/office/officeart/2005/8/layout/radial1"/>
    <dgm:cxn modelId="{CAC469C0-837D-47DA-A404-A1EE50A0639E}" type="presParOf" srcId="{2F609D9B-3A74-4B24-9B83-0EE6EF340D6F}" destId="{3276B87B-B6AA-4567-B896-FAB76CF44C40}" srcOrd="0" destOrd="0" presId="urn:microsoft.com/office/officeart/2005/8/layout/radial1"/>
    <dgm:cxn modelId="{BB86626A-9A49-4CEB-9D98-C714A135FF38}" type="presParOf" srcId="{E66B6861-FB72-4E2E-84DB-CB9A7C3B7BF3}" destId="{D80CB629-ABE6-4B8A-B3B3-85B73CC65932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3E6A3C-5B92-42E3-B17F-E1C1CE7C167A}">
      <dsp:nvSpPr>
        <dsp:cNvPr id="0" name=""/>
        <dsp:cNvSpPr/>
      </dsp:nvSpPr>
      <dsp:spPr>
        <a:xfrm>
          <a:off x="6053021" y="2451359"/>
          <a:ext cx="1518062" cy="206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440"/>
              </a:lnTo>
              <a:lnTo>
                <a:pt x="1518062" y="103440"/>
              </a:lnTo>
              <a:lnTo>
                <a:pt x="1518062" y="206880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FDAEFA-5C81-4847-BCD0-EC04EBEEB499}">
      <dsp:nvSpPr>
        <dsp:cNvPr id="0" name=""/>
        <dsp:cNvSpPr/>
      </dsp:nvSpPr>
      <dsp:spPr>
        <a:xfrm>
          <a:off x="6007301" y="2451359"/>
          <a:ext cx="91440" cy="2068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3440"/>
              </a:lnTo>
              <a:lnTo>
                <a:pt x="52906" y="103440"/>
              </a:lnTo>
              <a:lnTo>
                <a:pt x="52906" y="206880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DE5DA2-B17C-49A1-A2DF-91A78E6DE8E4}">
      <dsp:nvSpPr>
        <dsp:cNvPr id="0" name=""/>
        <dsp:cNvSpPr/>
      </dsp:nvSpPr>
      <dsp:spPr>
        <a:xfrm>
          <a:off x="4542145" y="2451359"/>
          <a:ext cx="1510875" cy="206880"/>
        </a:xfrm>
        <a:custGeom>
          <a:avLst/>
          <a:gdLst/>
          <a:ahLst/>
          <a:cxnLst/>
          <a:rect l="0" t="0" r="0" b="0"/>
          <a:pathLst>
            <a:path>
              <a:moveTo>
                <a:pt x="1510875" y="0"/>
              </a:moveTo>
              <a:lnTo>
                <a:pt x="1510875" y="103440"/>
              </a:lnTo>
              <a:lnTo>
                <a:pt x="0" y="103440"/>
              </a:lnTo>
              <a:lnTo>
                <a:pt x="0" y="206880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FC7983-CD3B-413A-B4B1-F69B7E44C7A6}">
      <dsp:nvSpPr>
        <dsp:cNvPr id="0" name=""/>
        <dsp:cNvSpPr/>
      </dsp:nvSpPr>
      <dsp:spPr>
        <a:xfrm>
          <a:off x="3822887" y="1279094"/>
          <a:ext cx="2230133" cy="206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440"/>
              </a:lnTo>
              <a:lnTo>
                <a:pt x="2230133" y="103440"/>
              </a:lnTo>
              <a:lnTo>
                <a:pt x="2230133" y="20688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75BDB7-CC65-4C03-9742-82C5630BCAE2}">
      <dsp:nvSpPr>
        <dsp:cNvPr id="0" name=""/>
        <dsp:cNvSpPr/>
      </dsp:nvSpPr>
      <dsp:spPr>
        <a:xfrm>
          <a:off x="2251265" y="2504602"/>
          <a:ext cx="673500" cy="2068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440"/>
              </a:lnTo>
              <a:lnTo>
                <a:pt x="673500" y="103440"/>
              </a:lnTo>
              <a:lnTo>
                <a:pt x="673500" y="206880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941317-7DDE-4F5A-90EE-3338279659B5}">
      <dsp:nvSpPr>
        <dsp:cNvPr id="0" name=""/>
        <dsp:cNvSpPr/>
      </dsp:nvSpPr>
      <dsp:spPr>
        <a:xfrm>
          <a:off x="1408787" y="2504602"/>
          <a:ext cx="842477" cy="206880"/>
        </a:xfrm>
        <a:custGeom>
          <a:avLst/>
          <a:gdLst/>
          <a:ahLst/>
          <a:cxnLst/>
          <a:rect l="0" t="0" r="0" b="0"/>
          <a:pathLst>
            <a:path>
              <a:moveTo>
                <a:pt x="842477" y="0"/>
              </a:moveTo>
              <a:lnTo>
                <a:pt x="842477" y="103440"/>
              </a:lnTo>
              <a:lnTo>
                <a:pt x="0" y="103440"/>
              </a:lnTo>
              <a:lnTo>
                <a:pt x="0" y="206880"/>
              </a:lnTo>
            </a:path>
          </a:pathLst>
        </a:custGeom>
        <a:noFill/>
        <a:ln w="264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C2AD3B-38AC-462A-BD22-F2850C059646}">
      <dsp:nvSpPr>
        <dsp:cNvPr id="0" name=""/>
        <dsp:cNvSpPr/>
      </dsp:nvSpPr>
      <dsp:spPr>
        <a:xfrm>
          <a:off x="2251265" y="1279094"/>
          <a:ext cx="1571622" cy="206880"/>
        </a:xfrm>
        <a:custGeom>
          <a:avLst/>
          <a:gdLst/>
          <a:ahLst/>
          <a:cxnLst/>
          <a:rect l="0" t="0" r="0" b="0"/>
          <a:pathLst>
            <a:path>
              <a:moveTo>
                <a:pt x="1571622" y="0"/>
              </a:moveTo>
              <a:lnTo>
                <a:pt x="1571622" y="103440"/>
              </a:lnTo>
              <a:lnTo>
                <a:pt x="0" y="103440"/>
              </a:lnTo>
              <a:lnTo>
                <a:pt x="0" y="206880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869DE9-ECF1-432B-BBC8-0FB0D8379D35}">
      <dsp:nvSpPr>
        <dsp:cNvPr id="0" name=""/>
        <dsp:cNvSpPr/>
      </dsp:nvSpPr>
      <dsp:spPr>
        <a:xfrm>
          <a:off x="1093045" y="619"/>
          <a:ext cx="5459684" cy="12784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Источники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</a:t>
          </a: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финанси</a:t>
          </a: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рования</a:t>
          </a:r>
          <a:endParaRPr kumimoji="1" lang="ru-RU" sz="24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1093045" y="619"/>
        <a:ext cx="5459684" cy="1278474"/>
      </dsp:txXfrm>
    </dsp:sp>
    <dsp:sp modelId="{6CED8FE0-11EE-44FB-AB75-B48048F0460E}">
      <dsp:nvSpPr>
        <dsp:cNvPr id="0" name=""/>
        <dsp:cNvSpPr/>
      </dsp:nvSpPr>
      <dsp:spPr>
        <a:xfrm>
          <a:off x="584667" y="1485974"/>
          <a:ext cx="3333195" cy="101862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Внутренние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</a:t>
          </a: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самофинан</a:t>
          </a: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сирование</a:t>
          </a: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)</a:t>
          </a:r>
        </a:p>
      </dsp:txBody>
      <dsp:txXfrm>
        <a:off x="584667" y="1485974"/>
        <a:ext cx="3333195" cy="1018627"/>
      </dsp:txXfrm>
    </dsp:sp>
    <dsp:sp modelId="{00E2B296-D3CB-4D8A-A8D0-FF7359370E9C}">
      <dsp:nvSpPr>
        <dsp:cNvPr id="0" name=""/>
        <dsp:cNvSpPr/>
      </dsp:nvSpPr>
      <dsp:spPr>
        <a:xfrm>
          <a:off x="838727" y="2711482"/>
          <a:ext cx="1140120" cy="199436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Прибыль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фирмы</a:t>
          </a:r>
        </a:p>
      </dsp:txBody>
      <dsp:txXfrm>
        <a:off x="838727" y="2711482"/>
        <a:ext cx="1140120" cy="1994361"/>
      </dsp:txXfrm>
    </dsp:sp>
    <dsp:sp modelId="{D2CB26A1-388B-42F9-BC12-5DCB77F84E13}">
      <dsp:nvSpPr>
        <dsp:cNvPr id="0" name=""/>
        <dsp:cNvSpPr/>
      </dsp:nvSpPr>
      <dsp:spPr>
        <a:xfrm>
          <a:off x="2185728" y="2711482"/>
          <a:ext cx="1478075" cy="244159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Амортиза</a:t>
          </a: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ционные</a:t>
          </a:r>
          <a:endParaRPr kumimoji="1" lang="ru-RU" sz="24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отчисления</a:t>
          </a:r>
        </a:p>
      </dsp:txBody>
      <dsp:txXfrm>
        <a:off x="2185728" y="2711482"/>
        <a:ext cx="1478075" cy="2441598"/>
      </dsp:txXfrm>
    </dsp:sp>
    <dsp:sp modelId="{158FE643-E57A-4330-9580-BE767BB70D8D}">
      <dsp:nvSpPr>
        <dsp:cNvPr id="0" name=""/>
        <dsp:cNvSpPr/>
      </dsp:nvSpPr>
      <dsp:spPr>
        <a:xfrm>
          <a:off x="5044935" y="1485974"/>
          <a:ext cx="2016172" cy="9653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внешние</a:t>
          </a:r>
        </a:p>
      </dsp:txBody>
      <dsp:txXfrm>
        <a:off x="5044935" y="1485974"/>
        <a:ext cx="2016172" cy="965384"/>
      </dsp:txXfrm>
    </dsp:sp>
    <dsp:sp modelId="{026F0ED7-B0A1-4200-92C4-DF0F3ABC6372}">
      <dsp:nvSpPr>
        <dsp:cNvPr id="0" name=""/>
        <dsp:cNvSpPr/>
      </dsp:nvSpPr>
      <dsp:spPr>
        <a:xfrm>
          <a:off x="3870684" y="2658240"/>
          <a:ext cx="1342922" cy="101623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Банковские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кредиты</a:t>
          </a:r>
        </a:p>
      </dsp:txBody>
      <dsp:txXfrm>
        <a:off x="3870684" y="2658240"/>
        <a:ext cx="1342922" cy="1016238"/>
      </dsp:txXfrm>
    </dsp:sp>
    <dsp:sp modelId="{00B18DAD-544C-4E00-880B-72500DD40614}">
      <dsp:nvSpPr>
        <dsp:cNvPr id="0" name=""/>
        <dsp:cNvSpPr/>
      </dsp:nvSpPr>
      <dsp:spPr>
        <a:xfrm>
          <a:off x="5420488" y="2658240"/>
          <a:ext cx="1279439" cy="316897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Средства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страховых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инвестиционных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компаний,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пенсионных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фондов</a:t>
          </a:r>
        </a:p>
      </dsp:txBody>
      <dsp:txXfrm>
        <a:off x="5420488" y="2658240"/>
        <a:ext cx="1279439" cy="3168971"/>
      </dsp:txXfrm>
    </dsp:sp>
    <dsp:sp modelId="{AF01DCDA-86CE-4933-A866-0C1D3191CB39}">
      <dsp:nvSpPr>
        <dsp:cNvPr id="0" name=""/>
        <dsp:cNvSpPr/>
      </dsp:nvSpPr>
      <dsp:spPr>
        <a:xfrm>
          <a:off x="6906808" y="2658240"/>
          <a:ext cx="1328549" cy="31731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Государственные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региональные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фонды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поддержки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малого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предприни</a:t>
          </a: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err="1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мательства</a:t>
          </a:r>
          <a:endParaRPr kumimoji="1" lang="ru-RU" sz="18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</dsp:txBody>
      <dsp:txXfrm>
        <a:off x="6906808" y="2658240"/>
        <a:ext cx="1328549" cy="31731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C05CAE-1953-425E-9C44-5A7D3DA9CED6}">
      <dsp:nvSpPr>
        <dsp:cNvPr id="0" name=""/>
        <dsp:cNvSpPr/>
      </dsp:nvSpPr>
      <dsp:spPr>
        <a:xfrm>
          <a:off x="3852068" y="1547279"/>
          <a:ext cx="1869066" cy="648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4383"/>
              </a:lnTo>
              <a:lnTo>
                <a:pt x="1869066" y="324383"/>
              </a:lnTo>
              <a:lnTo>
                <a:pt x="1869066" y="64876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C16F6C-8138-4A76-A148-47EB927F0592}">
      <dsp:nvSpPr>
        <dsp:cNvPr id="0" name=""/>
        <dsp:cNvSpPr/>
      </dsp:nvSpPr>
      <dsp:spPr>
        <a:xfrm>
          <a:off x="1983001" y="1547279"/>
          <a:ext cx="1869066" cy="648766"/>
        </a:xfrm>
        <a:custGeom>
          <a:avLst/>
          <a:gdLst/>
          <a:ahLst/>
          <a:cxnLst/>
          <a:rect l="0" t="0" r="0" b="0"/>
          <a:pathLst>
            <a:path>
              <a:moveTo>
                <a:pt x="1869066" y="0"/>
              </a:moveTo>
              <a:lnTo>
                <a:pt x="1869066" y="324383"/>
              </a:lnTo>
              <a:lnTo>
                <a:pt x="0" y="324383"/>
              </a:lnTo>
              <a:lnTo>
                <a:pt x="0" y="648766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E286CF-6976-470D-8496-2658CAEA2FE8}">
      <dsp:nvSpPr>
        <dsp:cNvPr id="0" name=""/>
        <dsp:cNvSpPr/>
      </dsp:nvSpPr>
      <dsp:spPr>
        <a:xfrm>
          <a:off x="2307385" y="2595"/>
          <a:ext cx="3089366" cy="15446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Банковский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кредит</a:t>
          </a:r>
        </a:p>
      </dsp:txBody>
      <dsp:txXfrm>
        <a:off x="2307385" y="2595"/>
        <a:ext cx="3089366" cy="1544683"/>
      </dsp:txXfrm>
    </dsp:sp>
    <dsp:sp modelId="{AE8FEB1D-4FE4-47E4-A877-4EB304F92A7B}">
      <dsp:nvSpPr>
        <dsp:cNvPr id="0" name=""/>
        <dsp:cNvSpPr/>
      </dsp:nvSpPr>
      <dsp:spPr>
        <a:xfrm>
          <a:off x="438318" y="2196045"/>
          <a:ext cx="3089366" cy="15446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Краткосрочный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 срок </a:t>
          </a:r>
          <a:r>
            <a:rPr kumimoji="1" lang="ru-RU" sz="3200" b="0" i="0" u="sng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не более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одного года)</a:t>
          </a:r>
        </a:p>
      </dsp:txBody>
      <dsp:txXfrm>
        <a:off x="438318" y="2196045"/>
        <a:ext cx="3089366" cy="1544683"/>
      </dsp:txXfrm>
    </dsp:sp>
    <dsp:sp modelId="{5BC25BCF-66BD-4DD2-8A0D-E50A09246C5E}">
      <dsp:nvSpPr>
        <dsp:cNvPr id="0" name=""/>
        <dsp:cNvSpPr/>
      </dsp:nvSpPr>
      <dsp:spPr>
        <a:xfrm>
          <a:off x="4176451" y="2196045"/>
          <a:ext cx="3089366" cy="154468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Долгосрочный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(более одного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3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года)</a:t>
          </a:r>
        </a:p>
      </dsp:txBody>
      <dsp:txXfrm>
        <a:off x="4176451" y="2196045"/>
        <a:ext cx="3089366" cy="154468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A6BA5B-E2D1-45A0-A5E4-7A5EF5DC181C}">
      <dsp:nvSpPr>
        <dsp:cNvPr id="0" name=""/>
        <dsp:cNvSpPr/>
      </dsp:nvSpPr>
      <dsp:spPr>
        <a:xfrm>
          <a:off x="3144349" y="0"/>
          <a:ext cx="3144349" cy="2297575"/>
        </a:xfrm>
        <a:prstGeom prst="trapezoid">
          <a:avLst>
            <a:gd name="adj" fmla="val 684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sz="1400" b="1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1" lang="ru-RU" sz="1400" b="1" i="1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Топ-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 менеджер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Генеральный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директор,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президент,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или председатель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правления компании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отвечает за работу всего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400" b="1" i="1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предприятия </a:t>
          </a:r>
        </a:p>
      </dsp:txBody>
      <dsp:txXfrm>
        <a:off x="3144349" y="0"/>
        <a:ext cx="3144349" cy="2297575"/>
      </dsp:txXfrm>
    </dsp:sp>
    <dsp:sp modelId="{787899D7-9510-4BC5-B69E-368085CA74DD}">
      <dsp:nvSpPr>
        <dsp:cNvPr id="0" name=""/>
        <dsp:cNvSpPr/>
      </dsp:nvSpPr>
      <dsp:spPr>
        <a:xfrm>
          <a:off x="1572174" y="2297575"/>
          <a:ext cx="6288698" cy="2297575"/>
        </a:xfrm>
        <a:prstGeom prst="trapezoid">
          <a:avLst>
            <a:gd name="adj" fmla="val 684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      </a:t>
          </a: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Менеджер среднего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звена – заместитель директора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 производству, или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финансам, или снабжению и т.п.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Руководит менеджерами низшего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звена и контролирует работу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своего участка</a:t>
          </a:r>
        </a:p>
      </dsp:txBody>
      <dsp:txXfrm>
        <a:off x="2672696" y="2297575"/>
        <a:ext cx="4087654" cy="2297575"/>
      </dsp:txXfrm>
    </dsp:sp>
    <dsp:sp modelId="{35C076C8-80B7-420D-96E4-BFBD65AF7B15}">
      <dsp:nvSpPr>
        <dsp:cNvPr id="0" name=""/>
        <dsp:cNvSpPr/>
      </dsp:nvSpPr>
      <dsp:spPr>
        <a:xfrm>
          <a:off x="0" y="4595150"/>
          <a:ext cx="9433048" cy="2297575"/>
        </a:xfrm>
        <a:prstGeom prst="trapezoid">
          <a:avLst>
            <a:gd name="adj" fmla="val 68428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Менеджер низшего звена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начальник участка, цеха или бригадир –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руководит непосредственно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рабочими и отвечает за работу своего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400" b="1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подразделения</a:t>
          </a:r>
        </a:p>
      </dsp:txBody>
      <dsp:txXfrm>
        <a:off x="1650783" y="4595150"/>
        <a:ext cx="6131481" cy="229757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E04213-6462-43E6-8F8A-7C41B796C008}">
      <dsp:nvSpPr>
        <dsp:cNvPr id="0" name=""/>
        <dsp:cNvSpPr/>
      </dsp:nvSpPr>
      <dsp:spPr>
        <a:xfrm>
          <a:off x="4140459" y="1101028"/>
          <a:ext cx="2663374" cy="4622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119"/>
              </a:lnTo>
              <a:lnTo>
                <a:pt x="2663374" y="231119"/>
              </a:lnTo>
              <a:lnTo>
                <a:pt x="2663374" y="46223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46C617-11AD-4399-92E3-48D083431A50}">
      <dsp:nvSpPr>
        <dsp:cNvPr id="0" name=""/>
        <dsp:cNvSpPr/>
      </dsp:nvSpPr>
      <dsp:spPr>
        <a:xfrm>
          <a:off x="4094739" y="1101028"/>
          <a:ext cx="91440" cy="46223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223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68FA12-1E5B-4CA0-99C1-8A60AD601C42}">
      <dsp:nvSpPr>
        <dsp:cNvPr id="0" name=""/>
        <dsp:cNvSpPr/>
      </dsp:nvSpPr>
      <dsp:spPr>
        <a:xfrm>
          <a:off x="1477085" y="1101028"/>
          <a:ext cx="2663374" cy="462238"/>
        </a:xfrm>
        <a:custGeom>
          <a:avLst/>
          <a:gdLst/>
          <a:ahLst/>
          <a:cxnLst/>
          <a:rect l="0" t="0" r="0" b="0"/>
          <a:pathLst>
            <a:path>
              <a:moveTo>
                <a:pt x="2663374" y="0"/>
              </a:moveTo>
              <a:lnTo>
                <a:pt x="2663374" y="231119"/>
              </a:lnTo>
              <a:lnTo>
                <a:pt x="0" y="231119"/>
              </a:lnTo>
              <a:lnTo>
                <a:pt x="0" y="462238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59DEC1-8240-4932-BE72-1D2A60DDAE5B}">
      <dsp:nvSpPr>
        <dsp:cNvPr id="0" name=""/>
        <dsp:cNvSpPr/>
      </dsp:nvSpPr>
      <dsp:spPr>
        <a:xfrm>
          <a:off x="3039892" y="460"/>
          <a:ext cx="2201135" cy="110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Принципы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маркетинга</a:t>
          </a:r>
        </a:p>
      </dsp:txBody>
      <dsp:txXfrm>
        <a:off x="3039892" y="460"/>
        <a:ext cx="2201135" cy="1100567"/>
      </dsp:txXfrm>
    </dsp:sp>
    <dsp:sp modelId="{260C8832-EBE4-4780-B991-8352636094CA}">
      <dsp:nvSpPr>
        <dsp:cNvPr id="0" name=""/>
        <dsp:cNvSpPr/>
      </dsp:nvSpPr>
      <dsp:spPr>
        <a:xfrm>
          <a:off x="376518" y="1563267"/>
          <a:ext cx="2201135" cy="110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Изучение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рынка</a:t>
          </a:r>
        </a:p>
      </dsp:txBody>
      <dsp:txXfrm>
        <a:off x="376518" y="1563267"/>
        <a:ext cx="2201135" cy="1100567"/>
      </dsp:txXfrm>
    </dsp:sp>
    <dsp:sp modelId="{3808BEB9-1E6D-4BC2-97DD-72EB48DB0E58}">
      <dsp:nvSpPr>
        <dsp:cNvPr id="0" name=""/>
        <dsp:cNvSpPr/>
      </dsp:nvSpPr>
      <dsp:spPr>
        <a:xfrm>
          <a:off x="3039892" y="1563267"/>
          <a:ext cx="2201135" cy="110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Проникновение на рынок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разработка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стратегии сбыта</a:t>
          </a:r>
        </a:p>
      </dsp:txBody>
      <dsp:txXfrm>
        <a:off x="3039892" y="1563267"/>
        <a:ext cx="2201135" cy="1100567"/>
      </dsp:txXfrm>
    </dsp:sp>
    <dsp:sp modelId="{8F412873-53D8-4C62-9091-4193FBD808A5}">
      <dsp:nvSpPr>
        <dsp:cNvPr id="0" name=""/>
        <dsp:cNvSpPr/>
      </dsp:nvSpPr>
      <dsp:spPr>
        <a:xfrm>
          <a:off x="5703266" y="1563267"/>
          <a:ext cx="2201135" cy="11005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Воздействие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8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 рынок</a:t>
          </a:r>
        </a:p>
      </dsp:txBody>
      <dsp:txXfrm>
        <a:off x="5703266" y="1563267"/>
        <a:ext cx="2201135" cy="11005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541412-C7E3-4E6A-8DCE-1A2A1E87ECD0}">
      <dsp:nvSpPr>
        <dsp:cNvPr id="0" name=""/>
        <dsp:cNvSpPr/>
      </dsp:nvSpPr>
      <dsp:spPr>
        <a:xfrm>
          <a:off x="4317875" y="2756315"/>
          <a:ext cx="3381787" cy="391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40"/>
              </a:lnTo>
              <a:lnTo>
                <a:pt x="3381787" y="195640"/>
              </a:lnTo>
              <a:lnTo>
                <a:pt x="3381787" y="3912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5B8AAC-A261-4F0B-BEF0-0A9C6D848FF9}">
      <dsp:nvSpPr>
        <dsp:cNvPr id="0" name=""/>
        <dsp:cNvSpPr/>
      </dsp:nvSpPr>
      <dsp:spPr>
        <a:xfrm>
          <a:off x="4317875" y="2756315"/>
          <a:ext cx="1127262" cy="3912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640"/>
              </a:lnTo>
              <a:lnTo>
                <a:pt x="1127262" y="195640"/>
              </a:lnTo>
              <a:lnTo>
                <a:pt x="1127262" y="3912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5721B6-1DBE-4957-BB1C-1A785DDE16E5}">
      <dsp:nvSpPr>
        <dsp:cNvPr id="0" name=""/>
        <dsp:cNvSpPr/>
      </dsp:nvSpPr>
      <dsp:spPr>
        <a:xfrm>
          <a:off x="3190613" y="2756315"/>
          <a:ext cx="1127262" cy="391281"/>
        </a:xfrm>
        <a:custGeom>
          <a:avLst/>
          <a:gdLst/>
          <a:ahLst/>
          <a:cxnLst/>
          <a:rect l="0" t="0" r="0" b="0"/>
          <a:pathLst>
            <a:path>
              <a:moveTo>
                <a:pt x="1127262" y="0"/>
              </a:moveTo>
              <a:lnTo>
                <a:pt x="1127262" y="195640"/>
              </a:lnTo>
              <a:lnTo>
                <a:pt x="0" y="195640"/>
              </a:lnTo>
              <a:lnTo>
                <a:pt x="0" y="3912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F24911-E214-43D5-BD99-F6BC327FE54F}">
      <dsp:nvSpPr>
        <dsp:cNvPr id="0" name=""/>
        <dsp:cNvSpPr/>
      </dsp:nvSpPr>
      <dsp:spPr>
        <a:xfrm>
          <a:off x="936088" y="2756315"/>
          <a:ext cx="3381787" cy="391281"/>
        </a:xfrm>
        <a:custGeom>
          <a:avLst/>
          <a:gdLst/>
          <a:ahLst/>
          <a:cxnLst/>
          <a:rect l="0" t="0" r="0" b="0"/>
          <a:pathLst>
            <a:path>
              <a:moveTo>
                <a:pt x="3381787" y="0"/>
              </a:moveTo>
              <a:lnTo>
                <a:pt x="3381787" y="195640"/>
              </a:lnTo>
              <a:lnTo>
                <a:pt x="0" y="195640"/>
              </a:lnTo>
              <a:lnTo>
                <a:pt x="0" y="391281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50C348-73AF-440F-AE56-425A6210F1E7}">
      <dsp:nvSpPr>
        <dsp:cNvPr id="0" name=""/>
        <dsp:cNvSpPr/>
      </dsp:nvSpPr>
      <dsp:spPr>
        <a:xfrm>
          <a:off x="3386254" y="1824694"/>
          <a:ext cx="1863243" cy="93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1" i="0" u="sng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Сегментация</a:t>
          </a: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–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(разделение рынка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на отдельные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части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в зависимости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от различных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параметров)</a:t>
          </a:r>
        </a:p>
      </dsp:txBody>
      <dsp:txXfrm>
        <a:off x="3386254" y="1824694"/>
        <a:ext cx="1863243" cy="931621"/>
      </dsp:txXfrm>
    </dsp:sp>
    <dsp:sp modelId="{1844FEC6-3635-4DBD-AFEE-F036B6B98C1E}">
      <dsp:nvSpPr>
        <dsp:cNvPr id="0" name=""/>
        <dsp:cNvSpPr/>
      </dsp:nvSpPr>
      <dsp:spPr>
        <a:xfrm>
          <a:off x="4467" y="3147597"/>
          <a:ext cx="1863243" cy="93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sng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Географическая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(по региональному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признаку с учетом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климата, местности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и т.п.)</a:t>
          </a:r>
        </a:p>
      </dsp:txBody>
      <dsp:txXfrm>
        <a:off x="4467" y="3147597"/>
        <a:ext cx="1863243" cy="931621"/>
      </dsp:txXfrm>
    </dsp:sp>
    <dsp:sp modelId="{44AFC721-CEE4-4B6A-B516-4B0935CF17E0}">
      <dsp:nvSpPr>
        <dsp:cNvPr id="0" name=""/>
        <dsp:cNvSpPr/>
      </dsp:nvSpPr>
      <dsp:spPr>
        <a:xfrm>
          <a:off x="2258991" y="3147597"/>
          <a:ext cx="1863243" cy="93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sng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Демографическая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(пол, возраст,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размер семьи,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уровень доходов)</a:t>
          </a:r>
        </a:p>
      </dsp:txBody>
      <dsp:txXfrm>
        <a:off x="2258991" y="3147597"/>
        <a:ext cx="1863243" cy="931621"/>
      </dsp:txXfrm>
    </dsp:sp>
    <dsp:sp modelId="{F235E8B4-C4A1-41F0-B32D-AB482C3AA819}">
      <dsp:nvSpPr>
        <dsp:cNvPr id="0" name=""/>
        <dsp:cNvSpPr/>
      </dsp:nvSpPr>
      <dsp:spPr>
        <a:xfrm>
          <a:off x="4513516" y="3147597"/>
          <a:ext cx="1863243" cy="93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sng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Психографическая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(стиль жизни,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личные качества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Потребителей)</a:t>
          </a:r>
        </a:p>
      </dsp:txBody>
      <dsp:txXfrm>
        <a:off x="4513516" y="3147597"/>
        <a:ext cx="1863243" cy="931621"/>
      </dsp:txXfrm>
    </dsp:sp>
    <dsp:sp modelId="{58C95A7B-1A3B-482A-BACF-EB42B2E2AD01}">
      <dsp:nvSpPr>
        <dsp:cNvPr id="0" name=""/>
        <dsp:cNvSpPr/>
      </dsp:nvSpPr>
      <dsp:spPr>
        <a:xfrm>
          <a:off x="6768041" y="3147597"/>
          <a:ext cx="1863243" cy="93162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sng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Поведенческая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(мотивация покупок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 и поведение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9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rPr>
            <a:t>потребителя)</a:t>
          </a:r>
        </a:p>
      </dsp:txBody>
      <dsp:txXfrm>
        <a:off x="6768041" y="3147597"/>
        <a:ext cx="1863243" cy="93162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107DE2-6BEA-4A6D-B502-88113BEC10D5}">
      <dsp:nvSpPr>
        <dsp:cNvPr id="0" name=""/>
        <dsp:cNvSpPr/>
      </dsp:nvSpPr>
      <dsp:spPr>
        <a:xfrm>
          <a:off x="2539674" y="2488403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Категории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9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покупателей</a:t>
          </a:r>
        </a:p>
      </dsp:txBody>
      <dsp:txXfrm>
        <a:off x="2819619" y="2768348"/>
        <a:ext cx="1351692" cy="1351692"/>
      </dsp:txXfrm>
    </dsp:sp>
    <dsp:sp modelId="{8979716D-57A1-4DDB-B9C1-96A0DC6D6206}">
      <dsp:nvSpPr>
        <dsp:cNvPr id="0" name=""/>
        <dsp:cNvSpPr/>
      </dsp:nvSpPr>
      <dsp:spPr>
        <a:xfrm rot="16200000">
          <a:off x="3208717" y="2177045"/>
          <a:ext cx="573496" cy="49218"/>
        </a:xfrm>
        <a:custGeom>
          <a:avLst/>
          <a:gdLst/>
          <a:ahLst/>
          <a:cxnLst/>
          <a:rect l="0" t="0" r="0" b="0"/>
          <a:pathLst>
            <a:path>
              <a:moveTo>
                <a:pt x="0" y="24609"/>
              </a:moveTo>
              <a:lnTo>
                <a:pt x="573496" y="2460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481128" y="2187317"/>
        <a:ext cx="28674" cy="28674"/>
      </dsp:txXfrm>
    </dsp:sp>
    <dsp:sp modelId="{A6A9F0ED-DCCE-4B56-989B-C54E50D70ED2}">
      <dsp:nvSpPr>
        <dsp:cNvPr id="0" name=""/>
        <dsp:cNvSpPr/>
      </dsp:nvSpPr>
      <dsp:spPr>
        <a:xfrm>
          <a:off x="2539674" y="3323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суперноваторы</a:t>
          </a:r>
        </a:p>
      </dsp:txBody>
      <dsp:txXfrm>
        <a:off x="2819619" y="283268"/>
        <a:ext cx="1351692" cy="1351692"/>
      </dsp:txXfrm>
    </dsp:sp>
    <dsp:sp modelId="{331EE9AE-F6E0-45C3-BA2E-813BE5EDB903}">
      <dsp:nvSpPr>
        <dsp:cNvPr id="0" name=""/>
        <dsp:cNvSpPr/>
      </dsp:nvSpPr>
      <dsp:spPr>
        <a:xfrm rot="20520000">
          <a:off x="4390442" y="3035619"/>
          <a:ext cx="573496" cy="49218"/>
        </a:xfrm>
        <a:custGeom>
          <a:avLst/>
          <a:gdLst/>
          <a:ahLst/>
          <a:cxnLst/>
          <a:rect l="0" t="0" r="0" b="0"/>
          <a:pathLst>
            <a:path>
              <a:moveTo>
                <a:pt x="0" y="24609"/>
              </a:moveTo>
              <a:lnTo>
                <a:pt x="573496" y="2460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62853" y="3045891"/>
        <a:ext cx="28674" cy="28674"/>
      </dsp:txXfrm>
    </dsp:sp>
    <dsp:sp modelId="{3BD210ED-790A-46EC-842A-454F775CA128}">
      <dsp:nvSpPr>
        <dsp:cNvPr id="0" name=""/>
        <dsp:cNvSpPr/>
      </dsp:nvSpPr>
      <dsp:spPr>
        <a:xfrm>
          <a:off x="4903125" y="1720471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новаторы</a:t>
          </a:r>
        </a:p>
      </dsp:txBody>
      <dsp:txXfrm>
        <a:off x="5183070" y="2000416"/>
        <a:ext cx="1351692" cy="1351692"/>
      </dsp:txXfrm>
    </dsp:sp>
    <dsp:sp modelId="{BAC56A4D-2215-46B8-A34E-8C1AE272D88B}">
      <dsp:nvSpPr>
        <dsp:cNvPr id="0" name=""/>
        <dsp:cNvSpPr/>
      </dsp:nvSpPr>
      <dsp:spPr>
        <a:xfrm rot="3240000">
          <a:off x="3939063" y="4424820"/>
          <a:ext cx="573496" cy="49218"/>
        </a:xfrm>
        <a:custGeom>
          <a:avLst/>
          <a:gdLst/>
          <a:ahLst/>
          <a:cxnLst/>
          <a:rect l="0" t="0" r="0" b="0"/>
          <a:pathLst>
            <a:path>
              <a:moveTo>
                <a:pt x="0" y="24609"/>
              </a:moveTo>
              <a:lnTo>
                <a:pt x="573496" y="2460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11474" y="4435092"/>
        <a:ext cx="28674" cy="28674"/>
      </dsp:txXfrm>
    </dsp:sp>
    <dsp:sp modelId="{8A726298-BC01-4B3A-8E04-DFEC3AB4904F}">
      <dsp:nvSpPr>
        <dsp:cNvPr id="0" name=""/>
        <dsp:cNvSpPr/>
      </dsp:nvSpPr>
      <dsp:spPr>
        <a:xfrm>
          <a:off x="4000367" y="4498874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Супер-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консерваторы </a:t>
          </a:r>
        </a:p>
      </dsp:txBody>
      <dsp:txXfrm>
        <a:off x="4280312" y="4778819"/>
        <a:ext cx="1351692" cy="1351692"/>
      </dsp:txXfrm>
    </dsp:sp>
    <dsp:sp modelId="{CF13E2DA-E4C5-4B45-B64E-AD3717C3BFA2}">
      <dsp:nvSpPr>
        <dsp:cNvPr id="0" name=""/>
        <dsp:cNvSpPr/>
      </dsp:nvSpPr>
      <dsp:spPr>
        <a:xfrm rot="7560000">
          <a:off x="2478370" y="4424820"/>
          <a:ext cx="573496" cy="49218"/>
        </a:xfrm>
        <a:custGeom>
          <a:avLst/>
          <a:gdLst/>
          <a:ahLst/>
          <a:cxnLst/>
          <a:rect l="0" t="0" r="0" b="0"/>
          <a:pathLst>
            <a:path>
              <a:moveTo>
                <a:pt x="0" y="24609"/>
              </a:moveTo>
              <a:lnTo>
                <a:pt x="573496" y="2460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50781" y="4435092"/>
        <a:ext cx="28674" cy="28674"/>
      </dsp:txXfrm>
    </dsp:sp>
    <dsp:sp modelId="{C4E50089-B97A-40D6-93CA-5322853DA5DD}">
      <dsp:nvSpPr>
        <dsp:cNvPr id="0" name=""/>
        <dsp:cNvSpPr/>
      </dsp:nvSpPr>
      <dsp:spPr>
        <a:xfrm>
          <a:off x="1078981" y="4498874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консерваторы</a:t>
          </a:r>
        </a:p>
      </dsp:txBody>
      <dsp:txXfrm>
        <a:off x="1358926" y="4778819"/>
        <a:ext cx="1351692" cy="1351692"/>
      </dsp:txXfrm>
    </dsp:sp>
    <dsp:sp modelId="{48A2D1B0-168A-473B-A98D-68534CDAD2B4}">
      <dsp:nvSpPr>
        <dsp:cNvPr id="0" name=""/>
        <dsp:cNvSpPr/>
      </dsp:nvSpPr>
      <dsp:spPr>
        <a:xfrm rot="11880000">
          <a:off x="2026991" y="3035619"/>
          <a:ext cx="573496" cy="49218"/>
        </a:xfrm>
        <a:custGeom>
          <a:avLst/>
          <a:gdLst/>
          <a:ahLst/>
          <a:cxnLst/>
          <a:rect l="0" t="0" r="0" b="0"/>
          <a:pathLst>
            <a:path>
              <a:moveTo>
                <a:pt x="0" y="24609"/>
              </a:moveTo>
              <a:lnTo>
                <a:pt x="573496" y="2460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299402" y="3045891"/>
        <a:ext cx="28674" cy="28674"/>
      </dsp:txXfrm>
    </dsp:sp>
    <dsp:sp modelId="{8A7E59ED-973F-4E8C-9800-B3B4E35BC886}">
      <dsp:nvSpPr>
        <dsp:cNvPr id="0" name=""/>
        <dsp:cNvSpPr/>
      </dsp:nvSpPr>
      <dsp:spPr>
        <a:xfrm>
          <a:off x="176223" y="1720471"/>
          <a:ext cx="1911582" cy="19115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Обыкновенные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600" b="0" i="0" u="none" strike="noStrike" kern="1200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покупатели</a:t>
          </a:r>
        </a:p>
      </dsp:txBody>
      <dsp:txXfrm>
        <a:off x="456168" y="2000416"/>
        <a:ext cx="1351692" cy="13516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2BF769-D3E1-4A45-B9EC-926208D22815}">
      <dsp:nvSpPr>
        <dsp:cNvPr id="0" name=""/>
        <dsp:cNvSpPr/>
      </dsp:nvSpPr>
      <dsp:spPr>
        <a:xfrm>
          <a:off x="3886200" y="1071322"/>
          <a:ext cx="1295830" cy="4497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896"/>
              </a:lnTo>
              <a:lnTo>
                <a:pt x="1295830" y="224896"/>
              </a:lnTo>
              <a:lnTo>
                <a:pt x="1295830" y="44979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8895A-E27E-403F-BEAC-CE85FBACBBE7}">
      <dsp:nvSpPr>
        <dsp:cNvPr id="0" name=""/>
        <dsp:cNvSpPr/>
      </dsp:nvSpPr>
      <dsp:spPr>
        <a:xfrm>
          <a:off x="2590369" y="1071322"/>
          <a:ext cx="1295830" cy="449792"/>
        </a:xfrm>
        <a:custGeom>
          <a:avLst/>
          <a:gdLst/>
          <a:ahLst/>
          <a:cxnLst/>
          <a:rect l="0" t="0" r="0" b="0"/>
          <a:pathLst>
            <a:path>
              <a:moveTo>
                <a:pt x="1295830" y="0"/>
              </a:moveTo>
              <a:lnTo>
                <a:pt x="1295830" y="224896"/>
              </a:lnTo>
              <a:lnTo>
                <a:pt x="0" y="224896"/>
              </a:lnTo>
              <a:lnTo>
                <a:pt x="0" y="449792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2DDCE-279B-4F8A-A3E9-332F9E8DB25F}">
      <dsp:nvSpPr>
        <dsp:cNvPr id="0" name=""/>
        <dsp:cNvSpPr/>
      </dsp:nvSpPr>
      <dsp:spPr>
        <a:xfrm>
          <a:off x="2815265" y="387"/>
          <a:ext cx="2141869" cy="1070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Цена на новый товар</a:t>
          </a:r>
        </a:p>
      </dsp:txBody>
      <dsp:txXfrm>
        <a:off x="2815265" y="387"/>
        <a:ext cx="2141869" cy="1070934"/>
      </dsp:txXfrm>
    </dsp:sp>
    <dsp:sp modelId="{4D628613-1947-4D52-AEFF-2D1162DADD9D}">
      <dsp:nvSpPr>
        <dsp:cNvPr id="0" name=""/>
        <dsp:cNvSpPr/>
      </dsp:nvSpPr>
      <dsp:spPr>
        <a:xfrm>
          <a:off x="1519434" y="1521114"/>
          <a:ext cx="2141869" cy="1070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«снятие сливок»</a:t>
          </a:r>
        </a:p>
      </dsp:txBody>
      <dsp:txXfrm>
        <a:off x="1519434" y="1521114"/>
        <a:ext cx="2141869" cy="1070934"/>
      </dsp:txXfrm>
    </dsp:sp>
    <dsp:sp modelId="{C4F64BD2-6666-460B-BADE-5B9001FEB5B2}">
      <dsp:nvSpPr>
        <dsp:cNvPr id="0" name=""/>
        <dsp:cNvSpPr/>
      </dsp:nvSpPr>
      <dsp:spPr>
        <a:xfrm>
          <a:off x="4111096" y="1521114"/>
          <a:ext cx="2141869" cy="10709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1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«цена проникновения»</a:t>
          </a:r>
        </a:p>
      </dsp:txBody>
      <dsp:txXfrm>
        <a:off x="4111096" y="1521114"/>
        <a:ext cx="2141869" cy="107093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0BDBB5-BDCE-42AE-822A-060759F16147}">
      <dsp:nvSpPr>
        <dsp:cNvPr id="0" name=""/>
        <dsp:cNvSpPr/>
      </dsp:nvSpPr>
      <dsp:spPr>
        <a:xfrm>
          <a:off x="3852068" y="1995749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498"/>
              </a:lnTo>
              <a:lnTo>
                <a:pt x="2725366" y="236498"/>
              </a:lnTo>
              <a:lnTo>
                <a:pt x="2725366" y="4729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616F1-D52A-4AF1-A198-EA0A6CE94732}">
      <dsp:nvSpPr>
        <dsp:cNvPr id="0" name=""/>
        <dsp:cNvSpPr/>
      </dsp:nvSpPr>
      <dsp:spPr>
        <a:xfrm>
          <a:off x="3806348" y="1995749"/>
          <a:ext cx="91440" cy="47299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9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BB177F-5CC7-4552-9930-94D1D34E0E72}">
      <dsp:nvSpPr>
        <dsp:cNvPr id="0" name=""/>
        <dsp:cNvSpPr/>
      </dsp:nvSpPr>
      <dsp:spPr>
        <a:xfrm>
          <a:off x="1126701" y="1995749"/>
          <a:ext cx="2725366" cy="472997"/>
        </a:xfrm>
        <a:custGeom>
          <a:avLst/>
          <a:gdLst/>
          <a:ahLst/>
          <a:cxnLst/>
          <a:rect l="0" t="0" r="0" b="0"/>
          <a:pathLst>
            <a:path>
              <a:moveTo>
                <a:pt x="2725366" y="0"/>
              </a:moveTo>
              <a:lnTo>
                <a:pt x="2725366" y="236498"/>
              </a:lnTo>
              <a:lnTo>
                <a:pt x="0" y="236498"/>
              </a:lnTo>
              <a:lnTo>
                <a:pt x="0" y="472997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B8396C-AC8D-49A7-A918-252F2D8BD2F0}">
      <dsp:nvSpPr>
        <dsp:cNvPr id="0" name=""/>
        <dsp:cNvSpPr/>
      </dsp:nvSpPr>
      <dsp:spPr>
        <a:xfrm>
          <a:off x="2725883" y="869564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(по цели)</a:t>
          </a:r>
        </a:p>
      </dsp:txBody>
      <dsp:txXfrm>
        <a:off x="2725883" y="869564"/>
        <a:ext cx="2252369" cy="1126184"/>
      </dsp:txXfrm>
    </dsp:sp>
    <dsp:sp modelId="{260EE9C5-1C7C-4948-8B33-071420450E40}">
      <dsp:nvSpPr>
        <dsp:cNvPr id="0" name=""/>
        <dsp:cNvSpPr/>
      </dsp:nvSpPr>
      <dsp:spPr>
        <a:xfrm>
          <a:off x="517" y="246874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Убеждающая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(навязывающая)</a:t>
          </a:r>
        </a:p>
      </dsp:txBody>
      <dsp:txXfrm>
        <a:off x="517" y="2468746"/>
        <a:ext cx="2252369" cy="1126184"/>
      </dsp:txXfrm>
    </dsp:sp>
    <dsp:sp modelId="{FFEC211F-639C-4BEC-8172-E93352CDF86D}">
      <dsp:nvSpPr>
        <dsp:cNvPr id="0" name=""/>
        <dsp:cNvSpPr/>
      </dsp:nvSpPr>
      <dsp:spPr>
        <a:xfrm>
          <a:off x="2725883" y="246874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напоминающая</a:t>
          </a:r>
        </a:p>
      </dsp:txBody>
      <dsp:txXfrm>
        <a:off x="2725883" y="2468746"/>
        <a:ext cx="2252369" cy="1126184"/>
      </dsp:txXfrm>
    </dsp:sp>
    <dsp:sp modelId="{71E78F23-A16E-42BB-8988-2D9530A169D8}">
      <dsp:nvSpPr>
        <dsp:cNvPr id="0" name=""/>
        <dsp:cNvSpPr/>
      </dsp:nvSpPr>
      <dsp:spPr>
        <a:xfrm>
          <a:off x="5451250" y="2468746"/>
          <a:ext cx="2252369" cy="112618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информационная</a:t>
          </a:r>
        </a:p>
      </dsp:txBody>
      <dsp:txXfrm>
        <a:off x="5451250" y="2468746"/>
        <a:ext cx="2252369" cy="112618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C541A2-3A62-4710-842E-F467944EF781}">
      <dsp:nvSpPr>
        <dsp:cNvPr id="0" name=""/>
        <dsp:cNvSpPr/>
      </dsp:nvSpPr>
      <dsp:spPr>
        <a:xfrm>
          <a:off x="3108829" y="2239672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Виды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22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 рекламы</a:t>
          </a:r>
        </a:p>
      </dsp:txBody>
      <dsp:txXfrm>
        <a:off x="3358369" y="2489212"/>
        <a:ext cx="1204886" cy="1204886"/>
      </dsp:txXfrm>
    </dsp:sp>
    <dsp:sp modelId="{EE179D3B-F863-455F-874C-AA410D220443}">
      <dsp:nvSpPr>
        <dsp:cNvPr id="0" name=""/>
        <dsp:cNvSpPr/>
      </dsp:nvSpPr>
      <dsp:spPr>
        <a:xfrm rot="16200000">
          <a:off x="3703968" y="1963469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>
        <a:off x="3947970" y="1969986"/>
        <a:ext cx="25684" cy="25684"/>
      </dsp:txXfrm>
    </dsp:sp>
    <dsp:sp modelId="{5732FCB2-A5B2-4889-812D-3A54867DDDBB}">
      <dsp:nvSpPr>
        <dsp:cNvPr id="0" name=""/>
        <dsp:cNvSpPr/>
      </dsp:nvSpPr>
      <dsp:spPr>
        <a:xfrm>
          <a:off x="3108829" y="22018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Наружная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3358369" y="271558"/>
        <a:ext cx="1204886" cy="1204886"/>
      </dsp:txXfrm>
    </dsp:sp>
    <dsp:sp modelId="{1F2E0B30-5BF4-4023-A7B1-2875DF3FB52C}">
      <dsp:nvSpPr>
        <dsp:cNvPr id="0" name=""/>
        <dsp:cNvSpPr/>
      </dsp:nvSpPr>
      <dsp:spPr>
        <a:xfrm rot="19800000">
          <a:off x="4664241" y="251788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>
        <a:off x="4908242" y="2524400"/>
        <a:ext cx="25684" cy="25684"/>
      </dsp:txXfrm>
    </dsp:sp>
    <dsp:sp modelId="{92EEA6E7-9E36-4AE1-9F9C-25B2184D8C88}">
      <dsp:nvSpPr>
        <dsp:cNvPr id="0" name=""/>
        <dsp:cNvSpPr/>
      </dsp:nvSpPr>
      <dsp:spPr>
        <a:xfrm>
          <a:off x="5029374" y="1130845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Печатная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5278914" y="1380385"/>
        <a:ext cx="1204886" cy="1204886"/>
      </dsp:txXfrm>
    </dsp:sp>
    <dsp:sp modelId="{3FB96844-CD27-44BD-A816-0648A744C0B1}">
      <dsp:nvSpPr>
        <dsp:cNvPr id="0" name=""/>
        <dsp:cNvSpPr/>
      </dsp:nvSpPr>
      <dsp:spPr>
        <a:xfrm rot="1800000">
          <a:off x="4664241" y="3626710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>
        <a:off x="4908242" y="3633227"/>
        <a:ext cx="25684" cy="25684"/>
      </dsp:txXfrm>
    </dsp:sp>
    <dsp:sp modelId="{5F0AF3E0-2A90-4336-8A2C-C4A600C9811F}">
      <dsp:nvSpPr>
        <dsp:cNvPr id="0" name=""/>
        <dsp:cNvSpPr/>
      </dsp:nvSpPr>
      <dsp:spPr>
        <a:xfrm>
          <a:off x="5029374" y="3348499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Упаковка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товаров</a:t>
          </a:r>
        </a:p>
      </dsp:txBody>
      <dsp:txXfrm>
        <a:off x="5278914" y="3598039"/>
        <a:ext cx="1204886" cy="1204886"/>
      </dsp:txXfrm>
    </dsp:sp>
    <dsp:sp modelId="{31108CC4-874D-483F-B68B-EFCF5133A0F8}">
      <dsp:nvSpPr>
        <dsp:cNvPr id="0" name=""/>
        <dsp:cNvSpPr/>
      </dsp:nvSpPr>
      <dsp:spPr>
        <a:xfrm rot="5400000">
          <a:off x="3703968" y="418112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>
        <a:off x="3947970" y="4187640"/>
        <a:ext cx="25684" cy="25684"/>
      </dsp:txXfrm>
    </dsp:sp>
    <dsp:sp modelId="{6978CEED-EA91-4D58-B0AE-DF752A49B5B7}">
      <dsp:nvSpPr>
        <dsp:cNvPr id="0" name=""/>
        <dsp:cNvSpPr/>
      </dsp:nvSpPr>
      <dsp:spPr>
        <a:xfrm>
          <a:off x="3108829" y="4457326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Выставки-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продажи</a:t>
          </a:r>
        </a:p>
      </dsp:txBody>
      <dsp:txXfrm>
        <a:off x="3358369" y="4706866"/>
        <a:ext cx="1204886" cy="1204886"/>
      </dsp:txXfrm>
    </dsp:sp>
    <dsp:sp modelId="{BDAB4BB2-3ADA-4AB1-BE2A-A424DFF16325}">
      <dsp:nvSpPr>
        <dsp:cNvPr id="0" name=""/>
        <dsp:cNvSpPr/>
      </dsp:nvSpPr>
      <dsp:spPr>
        <a:xfrm rot="9000000">
          <a:off x="2743696" y="3626710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 rot="10800000">
        <a:off x="2987697" y="3633227"/>
        <a:ext cx="25684" cy="25684"/>
      </dsp:txXfrm>
    </dsp:sp>
    <dsp:sp modelId="{81AD6A07-1EDC-4B66-BA11-D3C7C04B00FA}">
      <dsp:nvSpPr>
        <dsp:cNvPr id="0" name=""/>
        <dsp:cNvSpPr/>
      </dsp:nvSpPr>
      <dsp:spPr>
        <a:xfrm>
          <a:off x="1188284" y="3348499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Бесплатная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доставка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в почтовые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ящики</a:t>
          </a:r>
        </a:p>
      </dsp:txBody>
      <dsp:txXfrm>
        <a:off x="1437824" y="3598039"/>
        <a:ext cx="1204886" cy="1204886"/>
      </dsp:txXfrm>
    </dsp:sp>
    <dsp:sp modelId="{2F609D9B-3A74-4B24-9B83-0EE6EF340D6F}">
      <dsp:nvSpPr>
        <dsp:cNvPr id="0" name=""/>
        <dsp:cNvSpPr/>
      </dsp:nvSpPr>
      <dsp:spPr>
        <a:xfrm rot="12600000">
          <a:off x="2743696" y="2517883"/>
          <a:ext cx="513687" cy="38718"/>
        </a:xfrm>
        <a:custGeom>
          <a:avLst/>
          <a:gdLst/>
          <a:ahLst/>
          <a:cxnLst/>
          <a:rect l="0" t="0" r="0" b="0"/>
          <a:pathLst>
            <a:path>
              <a:moveTo>
                <a:pt x="0" y="19359"/>
              </a:moveTo>
              <a:lnTo>
                <a:pt x="513687" y="19359"/>
              </a:lnTo>
            </a:path>
          </a:pathLst>
        </a:custGeom>
        <a:noFill/>
        <a:ln w="264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b="1" kern="1200"/>
        </a:p>
      </dsp:txBody>
      <dsp:txXfrm rot="10800000">
        <a:off x="2987697" y="2524400"/>
        <a:ext cx="25684" cy="25684"/>
      </dsp:txXfrm>
    </dsp:sp>
    <dsp:sp modelId="{D80CB629-ABE6-4B8A-B3B3-85B73CC65932}">
      <dsp:nvSpPr>
        <dsp:cNvPr id="0" name=""/>
        <dsp:cNvSpPr/>
      </dsp:nvSpPr>
      <dsp:spPr>
        <a:xfrm>
          <a:off x="1188284" y="1130845"/>
          <a:ext cx="1703966" cy="1703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Радио-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и теле-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1" lang="ru-RU" sz="17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rPr>
            <a:t>реклама</a:t>
          </a:r>
        </a:p>
      </dsp:txBody>
      <dsp:txXfrm>
        <a:off x="1437824" y="1380385"/>
        <a:ext cx="1204886" cy="1204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12AB87-1D89-46A4-952A-025561893BE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9201C8-9B4E-475B-8F20-C66B8B6472A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E4620-32CE-4D23-B956-1507AB6373E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1143000" y="228600"/>
            <a:ext cx="7924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84983-8DCB-4AF8-8FCB-33A68B4E55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177911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954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57800" y="19050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86F44-C10A-4A60-9B35-4C9AE070D6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996715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9050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95400" y="40386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91AFA-48B4-42CC-9380-F99FDAA3038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6127358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D95949-32B2-4E62-80AC-9BAF5F5BEEE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050B06-6C7E-4E41-823D-B2591283AD36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692EE1-44B8-446C-A31D-649B53F19C63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C041A-8C82-41A8-8305-BB2B2033F80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5EC8D-75F2-4E5C-B8C8-52C9D7D69547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AD259-3516-4C54-8472-2912BED8BE7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B669D-E871-4A09-9906-4AF512E04889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E19E79-9AC2-4ADB-8278-E09DB9F44E84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B78189D-E396-49F7-8D3A-D3D5E4FA298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7613" y="1196975"/>
            <a:ext cx="7772400" cy="11652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600" smtClean="0"/>
              <a:t>Слагаемые успеха в бизнесе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ru-RU" altLang="ru-RU" smtClean="0"/>
              <a:t>Источники финансирования бизнеса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ru-RU" altLang="ru-RU" smtClean="0"/>
              <a:t>Основные принципы менеджмента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ru-RU" altLang="ru-RU" smtClean="0"/>
              <a:t>Основы маркетинга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8680"/>
            <a:ext cx="8447856" cy="1471613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altLang="ru-RU" dirty="0" smtClean="0"/>
              <a:t>Проникновение на рынок и разработка стратегии сбыта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132856"/>
            <a:ext cx="7772400" cy="4030662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  <a:defRPr/>
            </a:pPr>
            <a:r>
              <a:rPr lang="ru-RU" altLang="ru-RU" sz="36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Принцип «четыре пи»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ru-RU" sz="3600" dirty="0" smtClean="0"/>
              <a:t>Product</a:t>
            </a:r>
            <a:r>
              <a:rPr lang="ru-RU" altLang="ru-RU" sz="3600" dirty="0" smtClean="0"/>
              <a:t> (продукт)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ru-RU" sz="3600" dirty="0" smtClean="0"/>
              <a:t>Price </a:t>
            </a:r>
            <a:r>
              <a:rPr lang="ru-RU" altLang="ru-RU" sz="3600" dirty="0" smtClean="0"/>
              <a:t>(цена)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ru-RU" sz="3600" dirty="0" smtClean="0"/>
              <a:t>Place </a:t>
            </a:r>
            <a:r>
              <a:rPr lang="ru-RU" altLang="ru-RU" sz="3600" dirty="0" smtClean="0"/>
              <a:t>(распространение)</a:t>
            </a:r>
          </a:p>
          <a:p>
            <a:pPr marL="609600" indent="-609600" eaLnBrk="1" hangingPunct="1">
              <a:buFontTx/>
              <a:buAutoNum type="arabicPeriod"/>
              <a:defRPr/>
            </a:pPr>
            <a:r>
              <a:rPr lang="en-US" altLang="ru-RU" sz="3600" dirty="0" smtClean="0"/>
              <a:t>Promotion </a:t>
            </a:r>
            <a:r>
              <a:rPr lang="ru-RU" altLang="ru-RU" sz="3600" dirty="0" smtClean="0"/>
              <a:t>(стимулирование сбыта)</a:t>
            </a:r>
          </a:p>
          <a:p>
            <a:pPr marL="609600" indent="-609600" eaLnBrk="1" hangingPunct="1">
              <a:defRPr/>
            </a:pPr>
            <a:endParaRPr lang="ru-RU" altLang="ru-RU" sz="36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17"/>
          <p:cNvSpPr>
            <a:spLocks noGrp="1" noChangeArrowheads="1"/>
          </p:cNvSpPr>
          <p:nvPr>
            <p:ph type="title"/>
          </p:nvPr>
        </p:nvSpPr>
        <p:spPr>
          <a:xfrm>
            <a:off x="539552" y="548680"/>
            <a:ext cx="7772400" cy="1143000"/>
          </a:xfrm>
        </p:spPr>
        <p:txBody>
          <a:bodyPr>
            <a:noAutofit/>
          </a:bodyPr>
          <a:lstStyle/>
          <a:p>
            <a:pPr eaLnBrk="1" hangingPunct="1">
              <a:buFontTx/>
              <a:buChar char="•"/>
            </a:pPr>
            <a:r>
              <a:rPr lang="ru-RU" altLang="ru-RU" sz="2400" i="1" dirty="0" smtClean="0">
                <a:solidFill>
                  <a:schemeClr val="tx1"/>
                </a:solidFill>
                <a:effectLst/>
                <a:latin typeface="Arial" charset="0"/>
              </a:rPr>
              <a:t>Продукт –должен удовлетворять потребности человека как по качеству, так и по внешнему виду.</a:t>
            </a:r>
            <a:br>
              <a:rPr lang="ru-RU" altLang="ru-RU" sz="2400" i="1" dirty="0" smtClean="0">
                <a:solidFill>
                  <a:schemeClr val="tx1"/>
                </a:solidFill>
                <a:effectLst/>
                <a:latin typeface="Arial" charset="0"/>
              </a:rPr>
            </a:br>
            <a:endParaRPr lang="ru-RU" altLang="ru-RU" sz="2400" i="1" dirty="0" smtClean="0"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77346756"/>
              </p:ext>
            </p:extLst>
          </p:nvPr>
        </p:nvGraphicFramePr>
        <p:xfrm>
          <a:off x="539552" y="1844675"/>
          <a:ext cx="7772400" cy="2592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17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3402" y="4365104"/>
            <a:ext cx="8888288" cy="208597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2800" i="1" dirty="0" smtClean="0"/>
              <a:t>Распространение – это каналы сбыта, которые выбирает предприниматель</a:t>
            </a:r>
          </a:p>
          <a:p>
            <a:pPr eaLnBrk="1" hangingPunct="1">
              <a:buFontTx/>
              <a:buNone/>
            </a:pPr>
            <a:endParaRPr lang="ru-RU" altLang="ru-RU" sz="2800" i="1" dirty="0" smtClean="0"/>
          </a:p>
          <a:p>
            <a:pPr eaLnBrk="1" hangingPunct="1"/>
            <a:r>
              <a:rPr lang="ru-RU" altLang="ru-RU" sz="2800" i="1" dirty="0" smtClean="0"/>
              <a:t>Стимулирование сбыта - реклама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3400"/>
            <a:ext cx="9144000" cy="990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altLang="ru-RU" sz="2400" b="1" dirty="0" smtClean="0"/>
              <a:t>Реклама – это обращение к потребителям с целью привлечь их внимание к поступившим в продажу товарам и услугам, чтобы поднять на них спрос.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611560" y="1988840"/>
          <a:ext cx="770413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24653785"/>
              </p:ext>
            </p:extLst>
          </p:nvPr>
        </p:nvGraphicFramePr>
        <p:xfrm>
          <a:off x="517525" y="674688"/>
          <a:ext cx="7921625" cy="6183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333375"/>
            <a:ext cx="7772400" cy="935038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3200" smtClean="0"/>
              <a:t>1995г. Закон РФ «О рекламе»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900113" y="1557338"/>
            <a:ext cx="7772400" cy="4751387"/>
          </a:xfrm>
        </p:spPr>
        <p:txBody>
          <a:bodyPr>
            <a:normAutofit/>
          </a:bodyPr>
          <a:lstStyle/>
          <a:p>
            <a:pPr marL="609600" indent="-609600" eaLnBrk="1" hangingPunct="1">
              <a:buFontTx/>
              <a:buNone/>
              <a:defRPr/>
            </a:pPr>
            <a:r>
              <a:rPr lang="ru-RU" altLang="ru-RU" sz="3200" dirty="0" smtClean="0"/>
              <a:t>Реклама </a:t>
            </a:r>
            <a:r>
              <a:rPr lang="ru-RU" altLang="ru-RU" sz="32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не должна:</a:t>
            </a:r>
          </a:p>
          <a:p>
            <a:pPr marL="609600" indent="-609600" eaLnBrk="1" hangingPunct="1">
              <a:defRPr/>
            </a:pPr>
            <a:r>
              <a:rPr lang="ru-RU" altLang="ru-RU" sz="3200" dirty="0" smtClean="0"/>
              <a:t>обманывать покупателей, чрезмерно преувеличивая достоинства изделий, предлагаемых к продаже;</a:t>
            </a:r>
          </a:p>
          <a:p>
            <a:pPr marL="609600" indent="-609600" eaLnBrk="1" hangingPunct="1">
              <a:defRPr/>
            </a:pPr>
            <a:r>
              <a:rPr lang="ru-RU" altLang="ru-RU" sz="3200" dirty="0" smtClean="0"/>
              <a:t>Превозносить свойства своего товара, ругая при этом товары конкурентов.</a:t>
            </a:r>
          </a:p>
          <a:p>
            <a:pPr marL="609600" indent="-609600" eaLnBrk="1" hangingPunct="1">
              <a:defRPr/>
            </a:pPr>
            <a:endParaRPr lang="ru-RU" altLang="ru-RU" sz="3200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8229600" cy="9906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altLang="ru-RU" sz="3200" dirty="0" smtClean="0"/>
              <a:t>Практикум «Придумываем рекламу»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700213"/>
            <a:ext cx="8420422" cy="4114800"/>
          </a:xfrm>
        </p:spPr>
        <p:txBody>
          <a:bodyPr>
            <a:noAutofit/>
          </a:bodyPr>
          <a:lstStyle/>
          <a:p>
            <a:pPr marL="609600" indent="-609600" algn="ctr" eaLnBrk="1" hangingPunct="1">
              <a:lnSpc>
                <a:spcPct val="90000"/>
              </a:lnSpc>
              <a:buFontTx/>
              <a:buNone/>
              <a:defRPr/>
            </a:pPr>
            <a:r>
              <a:rPr lang="ru-RU" altLang="ru-RU" sz="2800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Памятка составителям рекламы</a:t>
            </a:r>
            <a:endParaRPr lang="ru-RU" altLang="ru-RU" sz="2800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altLang="ru-RU" sz="2800" dirty="0" smtClean="0"/>
              <a:t>главное в рекламе – простота и доступность изложения;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altLang="ru-RU" sz="2800" dirty="0" smtClean="0"/>
              <a:t>Рекламное объявление должно хорошо запоминаться;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altLang="ru-RU" sz="2800" dirty="0" smtClean="0"/>
              <a:t>Броский заголовок – половина успеха;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altLang="ru-RU" sz="2800" dirty="0" smtClean="0"/>
              <a:t>Текст объявления должен быть составлен грамотно и четко;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ru-RU" altLang="ru-RU" sz="2800" dirty="0" smtClean="0"/>
              <a:t>Реклама не должна быть назойливой, иначе она вызывает раздражение и дает эффект, противоположный тому, что вы ожидали.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32651456"/>
              </p:ext>
            </p:extLst>
          </p:nvPr>
        </p:nvGraphicFramePr>
        <p:xfrm>
          <a:off x="179512" y="476671"/>
          <a:ext cx="8820026" cy="5832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1143000" y="333375"/>
            <a:ext cx="7772400" cy="20161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2400" smtClean="0"/>
              <a:t>Банковский кредит – денежная сумма, выдаваемая банком на определенный срок на условиях возвратности и уплаты процентов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899592" y="2204864"/>
          <a:ext cx="7704137" cy="3743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xfrm>
            <a:off x="827088" y="476250"/>
            <a:ext cx="8240712" cy="5976938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b="1" smtClean="0"/>
              <a:t>Менеджмент</a:t>
            </a:r>
            <a:r>
              <a:rPr lang="ru-RU" altLang="ru-RU" smtClean="0"/>
              <a:t> – </a:t>
            </a:r>
            <a:r>
              <a:rPr lang="ru-RU" altLang="ru-RU" i="1" smtClean="0"/>
              <a:t>это деятельность по организации и координации работы предприятия</a:t>
            </a:r>
          </a:p>
          <a:p>
            <a:pPr eaLnBrk="1" hangingPunct="1"/>
            <a:endParaRPr lang="ru-RU" altLang="ru-RU" b="1" smtClean="0"/>
          </a:p>
          <a:p>
            <a:pPr eaLnBrk="1" hangingPunct="1"/>
            <a:r>
              <a:rPr lang="ru-RU" altLang="ru-RU" b="1" smtClean="0"/>
              <a:t>Менеджер </a:t>
            </a:r>
            <a:r>
              <a:rPr lang="ru-RU" altLang="ru-RU" b="1" i="1" smtClean="0"/>
              <a:t>– </a:t>
            </a:r>
            <a:r>
              <a:rPr lang="ru-RU" altLang="ru-RU" i="1" smtClean="0"/>
              <a:t>это специалист по управлению производством и обращению товаров, наемный управляющий.</a:t>
            </a:r>
            <a:endParaRPr lang="ru-RU" altLang="ru-RU" b="1" i="1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7"/>
          <p:cNvSpPr>
            <a:spLocks noGrp="1" noChangeArrowheads="1"/>
          </p:cNvSpPr>
          <p:nvPr>
            <p:ph type="body" sz="half" idx="1"/>
          </p:nvPr>
        </p:nvSpPr>
        <p:spPr>
          <a:xfrm flipH="1">
            <a:off x="1042988" y="260350"/>
            <a:ext cx="215900" cy="6048375"/>
          </a:xfrm>
        </p:spPr>
        <p:txBody>
          <a:bodyPr/>
          <a:lstStyle/>
          <a:p>
            <a:pPr eaLnBrk="1" hangingPunct="1"/>
            <a:endParaRPr lang="ru-RU" altLang="ru-RU" sz="2800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17446048"/>
              </p:ext>
            </p:extLst>
          </p:nvPr>
        </p:nvGraphicFramePr>
        <p:xfrm>
          <a:off x="-20524" y="0"/>
          <a:ext cx="9433048" cy="6892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1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altLang="ru-RU" smtClean="0"/>
              <a:t>Функции менеджмента</a:t>
            </a:r>
          </a:p>
        </p:txBody>
      </p:sp>
      <p:sp>
        <p:nvSpPr>
          <p:cNvPr id="14339" name="Rectangle 20"/>
          <p:cNvSpPr>
            <a:spLocks noGrp="1" noChangeArrowheads="1"/>
          </p:cNvSpPr>
          <p:nvPr>
            <p:ph idx="1"/>
          </p:nvPr>
        </p:nvSpPr>
        <p:spPr>
          <a:xfrm>
            <a:off x="1295400" y="1557338"/>
            <a:ext cx="7772400" cy="5040312"/>
          </a:xfrm>
        </p:spPr>
        <p:txBody>
          <a:bodyPr>
            <a:normAutofit lnSpcReduction="10000"/>
          </a:bodyPr>
          <a:lstStyle/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800" b="1" i="1" smtClean="0"/>
              <a:t>Организация – </a:t>
            </a:r>
            <a:r>
              <a:rPr lang="ru-RU" altLang="ru-RU" sz="2800" i="1" smtClean="0"/>
              <a:t>это распределение работ среди групп и координация их деятельности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800" b="1" i="1" smtClean="0"/>
              <a:t>Планирование – </a:t>
            </a:r>
            <a:r>
              <a:rPr lang="ru-RU" altLang="ru-RU" sz="2800" i="1" smtClean="0"/>
              <a:t>это постановка целей и определение путей достижения этих целей.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800" b="1" i="1" smtClean="0"/>
              <a:t>Руководство – </a:t>
            </a:r>
            <a:r>
              <a:rPr lang="ru-RU" altLang="ru-RU" sz="2800" i="1" smtClean="0"/>
              <a:t>это создание условий и желания у людей для совместной работы по достижению целей компании.</a:t>
            </a:r>
          </a:p>
          <a:p>
            <a:pPr marL="457200" indent="-457200" eaLnBrk="1" hangingPunct="1">
              <a:lnSpc>
                <a:spcPct val="90000"/>
              </a:lnSpc>
              <a:buFontTx/>
              <a:buAutoNum type="arabicPeriod"/>
            </a:pPr>
            <a:r>
              <a:rPr lang="ru-RU" altLang="ru-RU" sz="2800" b="1" i="1" smtClean="0"/>
              <a:t>Контроль – </a:t>
            </a:r>
            <a:r>
              <a:rPr lang="ru-RU" altLang="ru-RU" sz="2800" i="1" smtClean="0"/>
              <a:t>это проверка деятельности фирмы на пути к ее цели и корректировка отклонений от поставленных целей.</a:t>
            </a:r>
            <a:endParaRPr lang="ru-RU" altLang="ru-RU" sz="2800" b="1" i="1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620688"/>
            <a:ext cx="8934896" cy="1030312"/>
          </a:xfrm>
        </p:spPr>
        <p:txBody>
          <a:bodyPr>
            <a:noAutofit/>
          </a:bodyPr>
          <a:lstStyle/>
          <a:p>
            <a:pPr algn="l" eaLnBrk="1" hangingPunct="1">
              <a:defRPr/>
            </a:pPr>
            <a:r>
              <a:rPr lang="ru-RU" altLang="ru-RU" sz="2400" b="1" dirty="0" smtClean="0"/>
              <a:t>Маркетинг – </a:t>
            </a:r>
            <a:r>
              <a:rPr lang="ru-RU" altLang="ru-RU" sz="2400" b="1" i="1" dirty="0" smtClean="0"/>
              <a:t>это деятельность, направленная на формирование и удовлетворение потребностей человека посредством обмена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467544" y="2060848"/>
          <a:ext cx="8280920" cy="2664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10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236377" y="5157192"/>
            <a:ext cx="8744272" cy="1511300"/>
          </a:xfrm>
        </p:spPr>
        <p:txBody>
          <a:bodyPr/>
          <a:lstStyle/>
          <a:p>
            <a:pPr eaLnBrk="1" hangingPunct="1"/>
            <a:r>
              <a:rPr lang="ru-RU" altLang="ru-RU" sz="2800" i="1" dirty="0" smtClean="0"/>
              <a:t>«Производить то, что можно продать, а не пытаться продать то, что можно произвести»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764704"/>
          <a:ext cx="8635752" cy="59039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798273085"/>
              </p:ext>
            </p:extLst>
          </p:nvPr>
        </p:nvGraphicFramePr>
        <p:xfrm>
          <a:off x="1187624" y="413584"/>
          <a:ext cx="6990931" cy="64137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1116</TotalTime>
  <Words>569</Words>
  <Application>Microsoft Office PowerPoint</Application>
  <PresentationFormat>Экран (4:3)</PresentationFormat>
  <Paragraphs>164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Ясность</vt:lpstr>
      <vt:lpstr>Слагаемые успеха в бизнесе</vt:lpstr>
      <vt:lpstr>Презентация PowerPoint</vt:lpstr>
      <vt:lpstr>Банковский кредит – денежная сумма, выдаваемая банком на определенный срок на условиях возвратности и уплаты процентов</vt:lpstr>
      <vt:lpstr>Презентация PowerPoint</vt:lpstr>
      <vt:lpstr>Презентация PowerPoint</vt:lpstr>
      <vt:lpstr>Функции менеджмента</vt:lpstr>
      <vt:lpstr>Маркетинг – это деятельность, направленная на формирование и удовлетворение потребностей человека посредством обмена</vt:lpstr>
      <vt:lpstr>Презентация PowerPoint</vt:lpstr>
      <vt:lpstr>Презентация PowerPoint</vt:lpstr>
      <vt:lpstr>Проникновение на рынок и разработка стратегии сбыта</vt:lpstr>
      <vt:lpstr>Продукт –должен удовлетворять потребности человека как по качеству, так и по внешнему виду. </vt:lpstr>
      <vt:lpstr>Реклама – это обращение к потребителям с целью привлечь их внимание к поступившим в продажу товарам и услугам, чтобы поднять на них спрос.</vt:lpstr>
      <vt:lpstr>Презентация PowerPoint</vt:lpstr>
      <vt:lpstr>1995г. Закон РФ «О рекламе»</vt:lpstr>
      <vt:lpstr>Практикум «Придумываем рекламу»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Слагаемые успеха в бизнесе</dc:title>
  <dc:creator>User</dc:creator>
  <cp:lastModifiedBy>Белькова Ольга Сергеевна</cp:lastModifiedBy>
  <cp:revision>8</cp:revision>
  <dcterms:created xsi:type="dcterms:W3CDTF">2008-10-29T15:26:10Z</dcterms:created>
  <dcterms:modified xsi:type="dcterms:W3CDTF">2019-05-21T15:25:04Z</dcterms:modified>
</cp:coreProperties>
</file>