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1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6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1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1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5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62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80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8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9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0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1DB9A-C29D-4948-91F6-3D7F3438CA02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5FCD4-84FA-4759-82FB-C37537ED5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79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549" y="759854"/>
            <a:ext cx="11269014" cy="3953814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развивающего обучения в начальной школе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5118995"/>
            <a:ext cx="9144000" cy="1655762"/>
          </a:xfrm>
        </p:spPr>
        <p:txBody>
          <a:bodyPr/>
          <a:lstStyle/>
          <a:p>
            <a:pPr algn="r"/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9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231821"/>
            <a:ext cx="11681138" cy="63879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Развивающее обучение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 -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 обучения, идущий на смену объяснительно - иллюстративному типу. 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Развивающее обучение: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учитывает и использует закономерности развития, приспосабливается к уровню и особенностям индивидуума;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опережает, стимулирует, направляет и ускоряет развитие наследственных данных личности;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расценивает ребенка как полноценного субъекта деятельности;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направлено на развитие всей целостной совокупности качеств личности.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183" y="1687132"/>
            <a:ext cx="11655380" cy="4971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8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910" y="244699"/>
            <a:ext cx="11758411" cy="637504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(Л.B.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Занков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 появление новообразований в психике ребенка, не заданных напрямую обучением, а возникающих в результате внутренних, глубинных интеграционных процессов.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развитие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появление таких новообразований во всех сферах психики - ума, воли, чувств ученика, когда каждое новообразование становится плодом взаимодействия всех этих сфер и продвигает личность в целом. 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Когнитивные (познавательные) структуры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возникают в процессе обучения. 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0304" y="2356834"/>
            <a:ext cx="11681138" cy="2550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5910" y="4906851"/>
            <a:ext cx="11822805" cy="15701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58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894" y="331674"/>
            <a:ext cx="11615670" cy="610776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и отслеживания уровня общего развития школьника Л.B.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Занков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предложил следующие показатели: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исходное основание для развития многих важных психических функций;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отвлеченное мышление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анализ, синтез, абстрагирование, обобщение;</a:t>
            </a:r>
          </a:p>
          <a:p>
            <a:pPr algn="just">
              <a:buFontTx/>
              <a:buChar char="-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действия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создать материальный объект.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учебная деятельность (ЦУД)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особая форма активности обучаемого, направленная на изменение самого себя как субъекта учения.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ЦУД с помощью различных методов и методических приемов: проблемного изложения, метода учебных задач, коллективных и групповых методов, новых методов оценивания результатов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0456" y="3155324"/>
            <a:ext cx="11475076" cy="1287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0456" y="4481848"/>
            <a:ext cx="11578108" cy="1609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3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206063"/>
            <a:ext cx="11668259" cy="64136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развивающего обучения 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направленностью на развитие творческих качеств личности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(И.П. Волков, Г.С.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Цели (по И.П. Волкову):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выявить, учесть и развить творческие способности;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фронтально приобщить школьников к многообразной творческой деятельности с выходом на конкретный продукт.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 Г.С.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обучить творческой деятельности;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ознакомить с приемами творческого воображения;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решать изобретательные задачи.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4699" y="1622739"/>
            <a:ext cx="11732653" cy="22409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6062" y="3902299"/>
            <a:ext cx="11771290" cy="2479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7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67425"/>
            <a:ext cx="11642501" cy="645231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Технология раннего и интенсивного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грамоте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(Н.А. Зайцев).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ребенка читать и считать в пределах ста к пяти годам.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основы технологии: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Становление речи и обучение чтению должны идти параллельно, помогая одно другому.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обучения чтению, отказ от фонемного принципа.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Соединение обучения с пением (запоминание складов в форме легких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песенок-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напевок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Путь к чтению лежит через письмо (от письма кубиками к чтению).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всех видов памяти: звуковой, цветовой, объемной, моторной, кинестетической.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Восприятие всеми органами чувств, максимальная наглядность.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Названия букв не учатся, не употребляются никакие термины.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67425"/>
            <a:ext cx="11642501" cy="64523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 настоящее время чрезвычайно актуальным является формирование в обществе открытого и свободного образования, что и предполагает технология развивающего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375186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Технология развивающего обучения в начальной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развивающего обучения в начальной школе</dc:title>
  <dc:creator>admin</dc:creator>
  <cp:lastModifiedBy>admin</cp:lastModifiedBy>
  <cp:revision>27</cp:revision>
  <dcterms:created xsi:type="dcterms:W3CDTF">2019-02-21T20:34:02Z</dcterms:created>
  <dcterms:modified xsi:type="dcterms:W3CDTF">2019-05-21T00:09:31Z</dcterms:modified>
</cp:coreProperties>
</file>