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80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B3D1E85-2426-4981-8BD7-45C4992F538F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BCDB4D-C548-4AC4-81CA-F3B370677A1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D1E85-2426-4981-8BD7-45C4992F538F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CDB4D-C548-4AC4-81CA-F3B370677A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D1E85-2426-4981-8BD7-45C4992F538F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CDB4D-C548-4AC4-81CA-F3B370677A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B3D1E85-2426-4981-8BD7-45C4992F538F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BCDB4D-C548-4AC4-81CA-F3B370677A1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B3D1E85-2426-4981-8BD7-45C4992F538F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BCDB4D-C548-4AC4-81CA-F3B370677A1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D1E85-2426-4981-8BD7-45C4992F538F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CDB4D-C548-4AC4-81CA-F3B370677A1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D1E85-2426-4981-8BD7-45C4992F538F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CDB4D-C548-4AC4-81CA-F3B370677A1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B3D1E85-2426-4981-8BD7-45C4992F538F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BCDB4D-C548-4AC4-81CA-F3B370677A1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D1E85-2426-4981-8BD7-45C4992F538F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CDB4D-C548-4AC4-81CA-F3B370677A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B3D1E85-2426-4981-8BD7-45C4992F538F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BCDB4D-C548-4AC4-81CA-F3B370677A1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B3D1E85-2426-4981-8BD7-45C4992F538F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BCDB4D-C548-4AC4-81CA-F3B370677A1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B3D1E85-2426-4981-8BD7-45C4992F538F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BCDB4D-C548-4AC4-81CA-F3B370677A1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395015"/>
            <a:ext cx="8661176" cy="2359273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Учебно-методический комплекс </a:t>
            </a:r>
            <a:b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«Перспективная начальная школа»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776380"/>
            <a:ext cx="7992888" cy="40157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23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8092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Основная идея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программы </a:t>
            </a:r>
            <a:b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Перспективная начальная школа»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844824"/>
            <a:ext cx="8229600" cy="446449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Оптимальное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развитие каждого ребенка на основе педагогической поддержки его индивидуальности 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(возраста, способностей, интересов, склонностей, развития)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условиях специально организованной учебной деятельности, где ученик выступает то в роли обучаемого, то в роли обучающего, то в роли организатора учебной ситуации. </a:t>
            </a:r>
          </a:p>
        </p:txBody>
      </p:sp>
    </p:spTree>
    <p:extLst>
      <p:ext uri="{BB962C8B-B14F-4D97-AF65-F5344CB8AC3E}">
        <p14:creationId xmlns:p14="http://schemas.microsoft.com/office/powerpoint/2010/main" val="172255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2066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принципы концепции «перспективная начальная школа»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124744"/>
            <a:ext cx="9144000" cy="573325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Принцип непрерывного общего развития каждого ребенка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предполагает ориентацию содержания начального образования на эмоциональное, духовно-нравственное и интеллектуальное развитие и саморазвитие каждого ребенка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Принцип целостности картины мира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предполагает отбор такого содержания образования, которое поможет школьнику удерживать и воссоздать целостность картины мира, обеспечит осознание ребенком разнообразных связей между его объектами и явлениями.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Принцип учета индивидуальных возможностей и способностей школьников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ориентирован на постоянную педагогическую поддержку всех учащихся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(в том числе и тех, которые по тем или другим причинам не могут усвоить все представленное содержание образования). </a:t>
            </a:r>
          </a:p>
        </p:txBody>
      </p:sp>
    </p:spTree>
    <p:extLst>
      <p:ext uri="{BB962C8B-B14F-4D97-AF65-F5344CB8AC3E}">
        <p14:creationId xmlns:p14="http://schemas.microsoft.com/office/powerpoint/2010/main" val="376302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принципы концепции «перспективная начальная школа»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196752"/>
            <a:ext cx="9144000" cy="566124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Принципы прочности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наглядности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предполагает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жестко продуманную систему повторения, т. е. неоднократное возвращение к уже пройденному материалу. Однако реализация этого положения на основах постоянного развития школьника приводит к принципиально новой особой структуре учебников УМК.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Принцип охраны и укрепления психического и физического здоровья детей.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Реализация этого принципа связана с формированием привычек к чистоте, порядку, аккуратности, соблюдению режима дня, к созданию условий для активного участия детей в оздоровительных мероприятиях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(утренняя гимнастика, динамические паузы во время занятий в школе, экскурсии на природу и др.).</a:t>
            </a:r>
          </a:p>
        </p:txBody>
      </p:sp>
    </p:spTree>
    <p:extLst>
      <p:ext uri="{BB962C8B-B14F-4D97-AF65-F5344CB8AC3E}">
        <p14:creationId xmlns:p14="http://schemas.microsoft.com/office/powerpoint/2010/main" val="275244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93691"/>
            <a:ext cx="8229600" cy="12066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Типические свойства 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программы «Перспективная начальная школа»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     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361" y="1807599"/>
            <a:ext cx="8813282" cy="7887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Комплексность                               Инструментальность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7422" y="2216970"/>
            <a:ext cx="4058669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предусматривает прежде всего единство установки формирования таких общих учебных умений, как умение работать с учебником и с несколькими источниками информации (учебником, справочниками, простейшим оборудованием), умение делового общения (работа в парах, малым и большим коллективом).</a:t>
            </a:r>
            <a:endParaRPr lang="ru-RU" sz="2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87184" y="2216970"/>
            <a:ext cx="413995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это предметно-методические механизмы, способствующие практическому применению получаемых знаний. Это не только включение словарей разного назначения во все учебники, но и создание условий необходимости их применения при решении конкретных учебных задач или в качестве дополнительного источника информации.</a:t>
            </a:r>
            <a:endParaRPr lang="ru-RU" sz="23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>
            <a:stCxn id="2" idx="2"/>
          </p:cNvCxnSpPr>
          <p:nvPr/>
        </p:nvCxnSpPr>
        <p:spPr>
          <a:xfrm flipH="1">
            <a:off x="2326758" y="1600315"/>
            <a:ext cx="2255586" cy="277269"/>
          </a:xfrm>
          <a:prstGeom prst="straightConnector1">
            <a:avLst/>
          </a:prstGeom>
          <a:ln w="28575">
            <a:solidFill>
              <a:srgbClr val="F8803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2" idx="2"/>
          </p:cNvCxnSpPr>
          <p:nvPr/>
        </p:nvCxnSpPr>
        <p:spPr>
          <a:xfrm>
            <a:off x="4582344" y="1600315"/>
            <a:ext cx="2149896" cy="277269"/>
          </a:xfrm>
          <a:prstGeom prst="straightConnector1">
            <a:avLst/>
          </a:prstGeom>
          <a:ln w="28575">
            <a:solidFill>
              <a:srgbClr val="F8803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2763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80178"/>
            <a:ext cx="8229600" cy="12066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Типические свойства 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программы «Перспективная начальная школа»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     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9097" y="1643834"/>
            <a:ext cx="8813282" cy="7887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Интерактивность                                Интеграция                     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7423" y="2204864"/>
            <a:ext cx="405866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понимается как прямое диалоговое взаимодействие школьника и учебника за рамками урока посредством обращения к компьютеру или посредством переписки. </a:t>
            </a:r>
            <a:endParaRPr lang="ru-RU" sz="2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67881" y="2204864"/>
            <a:ext cx="4139952" cy="398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понимание условности строгого деления естественно-научного и гуманитарного знания на отдельные образовательные области, стремление к созданию синтетических, интегрированных курсов, дающих школьникам представление о целостной картине мира. </a:t>
            </a:r>
            <a:endParaRPr lang="ru-RU" sz="23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>
            <a:stCxn id="2" idx="2"/>
          </p:cNvCxnSpPr>
          <p:nvPr/>
        </p:nvCxnSpPr>
        <p:spPr>
          <a:xfrm flipH="1">
            <a:off x="2326758" y="1486802"/>
            <a:ext cx="2255586" cy="277269"/>
          </a:xfrm>
          <a:prstGeom prst="straightConnector1">
            <a:avLst/>
          </a:prstGeom>
          <a:ln w="28575">
            <a:solidFill>
              <a:srgbClr val="F8803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2" idx="2"/>
          </p:cNvCxnSpPr>
          <p:nvPr/>
        </p:nvCxnSpPr>
        <p:spPr>
          <a:xfrm>
            <a:off x="4582344" y="1486802"/>
            <a:ext cx="2149896" cy="277269"/>
          </a:xfrm>
          <a:prstGeom prst="straightConnector1">
            <a:avLst/>
          </a:prstGeom>
          <a:ln w="28575">
            <a:solidFill>
              <a:srgbClr val="F8803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4904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8964488" cy="20162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методические особенности 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УМК «Перспективная начальная школа»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2132856"/>
            <a:ext cx="8568952" cy="3773016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максимальное размещение методического аппарата, включая организационные формы работы, в корпусе самого учебника;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единой системы условных обозначений во всем УМК;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перекрестных взаимных ссылок между учебниками; использование единых сквозных героев (брата и сестры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пошаговое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введение терминологии и мотивированное ее использование. </a:t>
            </a:r>
          </a:p>
        </p:txBody>
      </p:sp>
    </p:spTree>
    <p:extLst>
      <p:ext uri="{BB962C8B-B14F-4D97-AF65-F5344CB8AC3E}">
        <p14:creationId xmlns:p14="http://schemas.microsoft.com/office/powerpoint/2010/main" val="25029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496944" cy="1143000"/>
          </a:xfrm>
        </p:spPr>
        <p:txBody>
          <a:bodyPr>
            <a:noAutofit/>
          </a:bodyPr>
          <a:lstStyle/>
          <a:p>
            <a:pPr algn="ctr"/>
            <a:r>
              <a:rPr lang="ru-RU" sz="3200" b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УМК  «Перспективная начальная школа» </a:t>
            </a:r>
            <a:r>
              <a:rPr lang="ru-RU" sz="3200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включает </a:t>
            </a:r>
            <a:r>
              <a:rPr lang="ru-RU" sz="3200" b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себя следующие завершенные предметные линии учебников: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412776"/>
            <a:ext cx="8640960" cy="5445224"/>
          </a:xfrm>
        </p:spPr>
        <p:txBody>
          <a:bodyPr>
            <a:normAutofit fontScale="55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Русский язык. 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Азбука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  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Авторы: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Агаркова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Н.Г.,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Агарков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Ю.А.</a:t>
            </a:r>
          </a:p>
          <a:p>
            <a:pPr marL="0" indent="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Русский язык. 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Авторы: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Чуракова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Н.А.,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Каленчук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М.Л.,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Малаховская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О.В.,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Байкова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Т.А.</a:t>
            </a:r>
          </a:p>
          <a:p>
            <a:pPr>
              <a:buFont typeface="Wingdings" pitchFamily="2" charset="2"/>
              <a:buChar char="v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Литературное чтение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  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Автор: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Чуракова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Н.А.</a:t>
            </a:r>
          </a:p>
          <a:p>
            <a:pPr>
              <a:buFont typeface="Wingdings" pitchFamily="2" charset="2"/>
              <a:buChar char="v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Математика.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: Чекин А.Л.</a:t>
            </a:r>
          </a:p>
          <a:p>
            <a:pPr>
              <a:buFont typeface="Wingdings" pitchFamily="2" charset="2"/>
              <a:buChar char="v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Информатика и ИКТ (2-4 классы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).  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Авторы: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Бененсон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Е.П., Паутова А.Г.</a:t>
            </a:r>
          </a:p>
          <a:p>
            <a:pPr>
              <a:buFont typeface="Wingdings" pitchFamily="2" charset="2"/>
              <a:buChar char="v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Окружающий мир. 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Авторы: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 Федотова О.Н.,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Трафимова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Г.В.,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Трафимов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С.А., Царева Л. А.</a:t>
            </a:r>
          </a:p>
          <a:p>
            <a:pPr>
              <a:buFont typeface="Wingdings" pitchFamily="2" charset="2"/>
              <a:buChar char="v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Основы религиозных культур и светской этики (4 класс).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 Основы духовно-нравственной культуры народов России. Основы светской этики. 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Авторы: 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Васильева Т.Д., Савченко К.В.,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Тюляева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Т.И.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Изобразительное искусство. Авторы: 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Кашекова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И.Э.,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Кашеков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А.Л.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Музыка. 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Авторы: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Челышева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Т.В., Кузнецова В.В.</a:t>
            </a:r>
          </a:p>
          <a:p>
            <a:pPr>
              <a:buFont typeface="Wingdings" pitchFamily="2" charset="2"/>
              <a:buChar char="v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Технология.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Авторы: 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Рагозина Т.М., Гринева А.А., Голованова И.Л.,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Мылова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И.Б.</a:t>
            </a:r>
          </a:p>
          <a:p>
            <a:pPr>
              <a:buFont typeface="Wingdings" pitchFamily="2" charset="2"/>
              <a:buChar char="v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Физическая культура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 Авторы: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Шишкина А.В., Алимпиева О.П.,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Брехов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Л.В.</a:t>
            </a:r>
          </a:p>
          <a:p>
            <a:pPr>
              <a:buFont typeface="Wingdings" pitchFamily="2" charset="2"/>
              <a:buChar char="v"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Английский язык «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Favourite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» (2-4 классы).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Авторы: 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Тер-Минасова С.Г.,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Узунова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Л.М.,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Сухина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Е.И. 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983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07"/>
          <a:stretch/>
        </p:blipFill>
        <p:spPr bwMode="auto">
          <a:xfrm>
            <a:off x="179511" y="908720"/>
            <a:ext cx="8656499" cy="54726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491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249</TotalTime>
  <Words>467</Words>
  <Application>Microsoft Office PowerPoint</Application>
  <PresentationFormat>Экран (4:3)</PresentationFormat>
  <Paragraphs>37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Учебно-методический комплекс  «Перспективная начальная школа»</vt:lpstr>
      <vt:lpstr>Основная идея программы  «Перспективная начальная школа» </vt:lpstr>
      <vt:lpstr>Основные принципы концепции «перспективная начальная школа» </vt:lpstr>
      <vt:lpstr>Основные принципы концепции «перспективная начальная школа» </vt:lpstr>
      <vt:lpstr>Типические свойства программы «Перспективная начальная школа»      </vt:lpstr>
      <vt:lpstr>Типические свойства программы «Перспективная начальная школа»      </vt:lpstr>
      <vt:lpstr>Основные методические особенности УМК «Перспективная начальная школа» </vt:lpstr>
      <vt:lpstr>УМК  «Перспективная начальная школа»  включает в себя следующие завершенные предметные линии учебников: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Учебно-методиЧЕСКИЙ КОМПЛЕКТ</dc:title>
  <dc:creator>Пользователь Windows</dc:creator>
  <cp:lastModifiedBy>Пользователь Windows</cp:lastModifiedBy>
  <cp:revision>7</cp:revision>
  <dcterms:created xsi:type="dcterms:W3CDTF">2019-05-20T14:51:37Z</dcterms:created>
  <dcterms:modified xsi:type="dcterms:W3CDTF">2019-05-21T13:32:49Z</dcterms:modified>
</cp:coreProperties>
</file>