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sldIdLst>
    <p:sldId id="256" r:id="rId2"/>
    <p:sldId id="257" r:id="rId3"/>
    <p:sldId id="258" r:id="rId4"/>
    <p:sldId id="259" r:id="rId5"/>
    <p:sldId id="27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>
        <p:scale>
          <a:sx n="76" d="100"/>
          <a:sy n="76" d="100"/>
        </p:scale>
        <p:origin x="-1212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4C3D-C18A-461A-8DDB-5B17AF0A1593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F0D3-78FE-4E9F-9E24-BB53C6B43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048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4C3D-C18A-461A-8DDB-5B17AF0A1593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F0D3-78FE-4E9F-9E24-BB53C6B43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637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4C3D-C18A-461A-8DDB-5B17AF0A1593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F0D3-78FE-4E9F-9E24-BB53C6B43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438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4C3D-C18A-461A-8DDB-5B17AF0A1593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F0D3-78FE-4E9F-9E24-BB53C6B43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297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4C3D-C18A-461A-8DDB-5B17AF0A1593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F0D3-78FE-4E9F-9E24-BB53C6B43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560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4C3D-C18A-461A-8DDB-5B17AF0A1593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F0D3-78FE-4E9F-9E24-BB53C6B43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194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4C3D-C18A-461A-8DDB-5B17AF0A1593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F0D3-78FE-4E9F-9E24-BB53C6B43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723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4C3D-C18A-461A-8DDB-5B17AF0A1593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F0D3-78FE-4E9F-9E24-BB53C6B43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839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4C3D-C18A-461A-8DDB-5B17AF0A1593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F0D3-78FE-4E9F-9E24-BB53C6B43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840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4C3D-C18A-461A-8DDB-5B17AF0A1593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F0D3-78FE-4E9F-9E24-BB53C6B43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113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14C3D-C18A-461A-8DDB-5B17AF0A1593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F0D3-78FE-4E9F-9E24-BB53C6B43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63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14C3D-C18A-461A-8DDB-5B17AF0A1593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FF0D3-78FE-4E9F-9E24-BB53C6B436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369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smtClean="0">
                <a:latin typeface="Georgia" panose="02040502050405020303" pitchFamily="18" charset="0"/>
              </a:rPr>
              <a:t>Учебно – методический комплекс</a:t>
            </a:r>
            <a:r>
              <a:rPr lang="ru-RU" smtClean="0">
                <a:latin typeface="Georgia" panose="02040502050405020303" pitchFamily="18" charset="0"/>
              </a:rPr>
              <a:t/>
            </a:r>
            <a:br>
              <a:rPr lang="ru-RU" smtClean="0">
                <a:latin typeface="Georgia" panose="02040502050405020303" pitchFamily="18" charset="0"/>
              </a:rPr>
            </a:br>
            <a:r>
              <a:rPr lang="ru-RU" sz="6000" b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«Школа России»</a:t>
            </a:r>
            <a:endParaRPr lang="ru-RU" sz="6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961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latin typeface="Georgia" pitchFamily="18" charset="0"/>
                <a:cs typeface="Times New Roman" pitchFamily="18" charset="0"/>
              </a:rPr>
              <a:t>Проектная и исследовательская деятельность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912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latin typeface="Georgia" pitchFamily="18" charset="0"/>
              </a:rPr>
              <a:t>Технология проблемного обучения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1339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latin typeface="Georgia" pitchFamily="18" charset="0"/>
              </a:rPr>
              <a:t>Информационные (компьютерные) технологии 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075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>
                <a:latin typeface="Georgia" pitchFamily="18" charset="0"/>
              </a:rPr>
              <a:t>Игровые технологии</a:t>
            </a:r>
            <a:endParaRPr lang="ru-RU" altLang="ru-RU" dirty="0" smtClean="0">
              <a:latin typeface="Georgia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236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latin typeface="Georgia" pitchFamily="18" charset="0"/>
              </a:rPr>
              <a:t>Здоровьесберегающие технологии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8733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11560" y="260648"/>
            <a:ext cx="8172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Преимущества УМК «Школа России»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700808"/>
            <a:ext cx="83529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Наиболее известный и востребованный в России комплект для начальной школы и постоянно обновляющийся современный комплект;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Родители легко разбираются, как в содержании, так и в требованиях программы;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Программа «Школа России» всегда ориентирована на главный принцип обучения- доступность содержания учебного материала.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236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16632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090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smtClean="0">
                <a:latin typeface="Georgia" panose="02040502050405020303" pitchFamily="18" charset="0"/>
              </a:rPr>
              <a:t>Учебно-методический комплекс «Школа России» сегодня это</a:t>
            </a:r>
            <a:endParaRPr lang="ru-RU" sz="3600" dirty="0">
              <a:latin typeface="Georgia" panose="02040502050405020303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211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893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f0b/00053f2a-d2d713bd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984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857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674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76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latin typeface="Georgia" pitchFamily="18" charset="0"/>
                <a:cs typeface="Times New Roman" pitchFamily="18" charset="0"/>
              </a:rPr>
              <a:t>Технологии реализуемые в УМК «Школа России»</a:t>
            </a:r>
            <a:endParaRPr lang="ru-RU" dirty="0"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8972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Words>88</Words>
  <Application>Microsoft Office PowerPoint</Application>
  <PresentationFormat>Экран (4:3)</PresentationFormat>
  <Paragraphs>12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Учебно – методический комплекс «Школа России»</vt:lpstr>
      <vt:lpstr>Презентация PowerPoint</vt:lpstr>
      <vt:lpstr>Учебно-методический комплекс «Школа России» сегодня это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Технологии реализуемые в УМК «Школа России»</vt:lpstr>
      <vt:lpstr>Проектная и исследовательская деятельность</vt:lpstr>
      <vt:lpstr>Технология проблемного обучения</vt:lpstr>
      <vt:lpstr>Информационные (компьютерные) технологии </vt:lpstr>
      <vt:lpstr>Игровые технологии</vt:lpstr>
      <vt:lpstr>Здоровьесберегающие технологии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 – методический комплекс «Школа России»</dc:title>
  <dc:creator>Omega Electronics</dc:creator>
  <cp:lastModifiedBy>ку</cp:lastModifiedBy>
  <cp:revision>4</cp:revision>
  <dcterms:created xsi:type="dcterms:W3CDTF">2017-05-25T06:12:51Z</dcterms:created>
  <dcterms:modified xsi:type="dcterms:W3CDTF">2019-05-21T11:33:50Z</dcterms:modified>
</cp:coreProperties>
</file>