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71" r:id="rId5"/>
    <p:sldId id="272" r:id="rId6"/>
    <p:sldId id="267" r:id="rId7"/>
    <p:sldId id="268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196752"/>
            <a:ext cx="4427984" cy="4580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64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84840" y="947629"/>
            <a:ext cx="4479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468" y="116632"/>
            <a:ext cx="87890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468" y="764704"/>
            <a:ext cx="8892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«Школа России»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для 1-4 классов общеобразовательных учреждений, которая обеспечивает достижение требований к результатам освоения основной образовательной программы начального общего образования.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Министерства образования и науки Российской Федерации от «6» октября 2009 г. </a:t>
            </a:r>
          </a:p>
        </p:txBody>
      </p:sp>
    </p:spTree>
    <p:extLst>
      <p:ext uri="{BB962C8B-B14F-4D97-AF65-F5344CB8AC3E}">
        <p14:creationId xmlns:p14="http://schemas.microsoft.com/office/powerpoint/2010/main" val="349949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556792"/>
            <a:ext cx="86409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идея программы: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России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стать школой духовно-нравственного развития. </a:t>
            </a:r>
          </a:p>
        </p:txBody>
      </p:sp>
    </p:spTree>
    <p:extLst>
      <p:ext uri="{BB962C8B-B14F-4D97-AF65-F5344CB8AC3E}">
        <p14:creationId xmlns:p14="http://schemas.microsoft.com/office/powerpoint/2010/main" val="223108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9694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регулирование различных аспектов освоения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умений, т.е. способов деятельности, применимых в рамках, как образовательного процесса, так и при решении проблем в реальных жизненных ситуациях.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140967"/>
            <a:ext cx="831692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Принципы: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гражданина России;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ценностных ориентиров;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в деятельности;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 результат;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синтеза традиций и инноваций в образовании.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56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79"/>
            <a:ext cx="864096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личностно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развивающее образование младших школьников;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гражданско-ориентированное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младших школьников;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глобально-ориентированное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младших школьников;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экоадекватное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младших школьников.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503334"/>
            <a:ext cx="87129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достижение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личностных результатов учащихся;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готовность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способность обучающихся к саморазвитию;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 к обучению и познанию;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осмысление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принятие основных базовых ценностей.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26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6179" y="3529538"/>
            <a:ext cx="2507821" cy="329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0336" y="244857"/>
            <a:ext cx="803468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разработана на 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едерального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образовательного стандарта начального общего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онцепции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духовно-нравственного развития и воспитания личности гражданина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ланируемых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начального общего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римерной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начального общего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ребований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результатам освоения основной образовательной программы начального общего образования.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12382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02359"/>
            <a:ext cx="84249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учебников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целостную модель начальной школы, построенную на единых концептуальных основах и имеющую полное программно-методическое обеспечение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учебно-методическому комплекту приданы такие качества, как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фундаментальность, надёжность, стабильность, открытость новому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должны быть неотъемлемыми характеристиками начальной школы для того, чтобы она могла с успехом выполнять свое высокое предназначение.</a:t>
            </a:r>
          </a:p>
        </p:txBody>
      </p:sp>
    </p:spTree>
    <p:extLst>
      <p:ext uri="{BB962C8B-B14F-4D97-AF65-F5344CB8AC3E}">
        <p14:creationId xmlns:p14="http://schemas.microsoft.com/office/powerpoint/2010/main" val="31334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5898" y="446073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не вызывает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споров.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рассчитана на любого ребенка. Введены элементы развивающего обучения. Дети спокойно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среднее звено, обучение в котором также ведется по традиционной программе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2924944"/>
            <a:ext cx="780198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работающие по УМК "Школа России", положительно отзываются об учебниках и довольны результатами.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учебники  А.А. Плешакова по окружающему миру. Материал в них подобран с учётом возрастных особенностей, содержится материал для всестороннего развития ребёнка, есть над чем подумать и поразмышлять.</a:t>
            </a:r>
          </a:p>
        </p:txBody>
      </p:sp>
    </p:spTree>
    <p:extLst>
      <p:ext uri="{BB962C8B-B14F-4D97-AF65-F5344CB8AC3E}">
        <p14:creationId xmlns:p14="http://schemas.microsoft.com/office/powerpoint/2010/main" val="20184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385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Программа «ШКОЛА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Савитар</cp:lastModifiedBy>
  <cp:revision>15</cp:revision>
  <dcterms:created xsi:type="dcterms:W3CDTF">2018-01-22T05:52:01Z</dcterms:created>
  <dcterms:modified xsi:type="dcterms:W3CDTF">2019-05-21T19:12:15Z</dcterms:modified>
</cp:coreProperties>
</file>