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1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2666727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Решай, смекай, отгадывай!!!!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996952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82850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32656"/>
            <a:ext cx="6663848" cy="605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664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8666056" cy="3832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789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txBody>
          <a:bodyPr>
            <a:normAutofit fontScale="90000"/>
          </a:bodyPr>
          <a:lstStyle/>
          <a:p>
            <a:pPr marL="342900" lvl="0" indent="-342900" algn="l">
              <a:spcBef>
                <a:spcPct val="20000"/>
              </a:spcBef>
            </a:pPr>
            <a:r>
              <a:rPr lang="ru-RU" sz="2000" dirty="0" smtClean="0">
                <a:solidFill>
                  <a:prstClr val="black"/>
                </a:solidFill>
                <a:latin typeface="Tahoma"/>
                <a:ea typeface="+mn-ea"/>
                <a:cs typeface="+mn-cs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Tahoma"/>
                <a:ea typeface="+mn-ea"/>
                <a:cs typeface="+mn-cs"/>
              </a:rPr>
            </a:br>
            <a:r>
              <a:rPr lang="ru-RU" sz="27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7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700" b="1" i="1" dirty="0" smtClean="0">
                <a:solidFill>
                  <a:prstClr val="black"/>
                </a:solidFill>
                <a:ea typeface="+mn-ea"/>
                <a:cs typeface="+mn-cs"/>
              </a:rPr>
              <a:t>3аданuе 1. «А </a:t>
            </a:r>
            <a:r>
              <a:rPr lang="ru-RU" sz="2700" b="1" i="1" dirty="0">
                <a:solidFill>
                  <a:prstClr val="black"/>
                </a:solidFill>
                <a:ea typeface="+mn-ea"/>
                <a:cs typeface="+mn-cs"/>
              </a:rPr>
              <a:t>ну-ка, </a:t>
            </a:r>
            <a:r>
              <a:rPr lang="ru-RU" sz="2700" b="1" i="1" dirty="0" smtClean="0">
                <a:solidFill>
                  <a:prstClr val="black"/>
                </a:solidFill>
                <a:ea typeface="+mn-ea"/>
                <a:cs typeface="+mn-cs"/>
              </a:rPr>
              <a:t>сообрази!». </a:t>
            </a:r>
            <a: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  <a:t>В </a:t>
            </a:r>
            <a:r>
              <a:rPr lang="ru-RU" sz="2700" dirty="0">
                <a:solidFill>
                  <a:prstClr val="black"/>
                </a:solidFill>
                <a:ea typeface="+mn-ea"/>
                <a:cs typeface="+mn-cs"/>
              </a:rPr>
              <a:t>каждой строке </a:t>
            </a:r>
            <a: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  <a:t>найдите «лишнее», </a:t>
            </a:r>
            <a:r>
              <a:rPr lang="ru-RU" sz="2700" dirty="0">
                <a:solidFill>
                  <a:prstClr val="black"/>
                </a:solidFill>
                <a:ea typeface="+mn-ea"/>
                <a:cs typeface="+mn-cs"/>
              </a:rPr>
              <a:t>не </a:t>
            </a:r>
            <a: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  <a:t>подходящее </a:t>
            </a:r>
            <a:r>
              <a:rPr lang="ru-RU" sz="2700" dirty="0">
                <a:solidFill>
                  <a:prstClr val="black"/>
                </a:solidFill>
                <a:ea typeface="+mn-ea"/>
                <a:cs typeface="+mn-cs"/>
              </a:rPr>
              <a:t>по смыслу слово, а </a:t>
            </a:r>
            <a: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  <a:t>затем</a:t>
            </a:r>
            <a:r>
              <a:rPr lang="ru-RU" sz="27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7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700" dirty="0">
                <a:solidFill>
                  <a:prstClr val="black"/>
                </a:solidFill>
                <a:ea typeface="+mn-ea"/>
                <a:cs typeface="+mn-cs"/>
              </a:rPr>
              <a:t>к </a:t>
            </a:r>
            <a: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  <a:t>«лишнему» </a:t>
            </a:r>
            <a:r>
              <a:rPr lang="ru-RU" sz="2700" dirty="0">
                <a:solidFill>
                  <a:prstClr val="black"/>
                </a:solidFill>
                <a:ea typeface="+mn-ea"/>
                <a:cs typeface="+mn-cs"/>
              </a:rPr>
              <a:t>слову добавьте </a:t>
            </a:r>
            <a: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  <a:t>1 - 2 </a:t>
            </a:r>
            <a:r>
              <a:rPr lang="ru-RU" sz="2700" dirty="0">
                <a:solidFill>
                  <a:prstClr val="black"/>
                </a:solidFill>
                <a:ea typeface="+mn-ea"/>
                <a:cs typeface="+mn-cs"/>
              </a:rPr>
              <a:t>подходящих </a:t>
            </a:r>
            <a: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  <a:t>ему</a:t>
            </a:r>
            <a:r>
              <a:rPr lang="ru-RU" sz="2200" dirty="0">
                <a:solidFill>
                  <a:prstClr val="black"/>
                </a:solidFill>
                <a:latin typeface="Tahoma"/>
                <a:ea typeface="+mn-ea"/>
                <a:cs typeface="+mn-cs"/>
              </a:rPr>
              <a:t/>
            </a:r>
            <a:br>
              <a:rPr lang="ru-RU" sz="2200" dirty="0">
                <a:solidFill>
                  <a:prstClr val="black"/>
                </a:solidFill>
                <a:latin typeface="Tahoma"/>
                <a:ea typeface="+mn-ea"/>
                <a:cs typeface="+mn-cs"/>
              </a:rPr>
            </a:b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13018"/>
            <a:ext cx="8229600" cy="532859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/>
              <a:t>Худой</a:t>
            </a:r>
            <a:r>
              <a:rPr lang="ru-RU" sz="2800" dirty="0"/>
              <a:t>, </a:t>
            </a:r>
            <a:r>
              <a:rPr lang="ru-RU" sz="2800" dirty="0" smtClean="0"/>
              <a:t>умный</a:t>
            </a:r>
            <a:r>
              <a:rPr lang="ru-RU" sz="2800" dirty="0"/>
              <a:t>, глупый, сообразительный.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Синий</a:t>
            </a:r>
            <a:r>
              <a:rPr lang="ru-RU" sz="2800" dirty="0"/>
              <a:t>, тёплый, </a:t>
            </a:r>
            <a:r>
              <a:rPr lang="ru-RU" sz="2800" dirty="0" smtClean="0"/>
              <a:t>жаркий, знойный</a:t>
            </a:r>
            <a:r>
              <a:rPr lang="ru-RU" sz="2800" dirty="0"/>
              <a:t>.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Сейчас</a:t>
            </a:r>
            <a:r>
              <a:rPr lang="ru-RU" sz="2800" dirty="0"/>
              <a:t>, завтра, </a:t>
            </a:r>
            <a:r>
              <a:rPr lang="ru-RU" sz="2800" dirty="0" smtClean="0"/>
              <a:t>сегодн</a:t>
            </a:r>
            <a:r>
              <a:rPr lang="ru-RU" sz="2800" dirty="0"/>
              <a:t>я</a:t>
            </a:r>
            <a:r>
              <a:rPr lang="en-US" sz="2800" dirty="0" smtClean="0"/>
              <a:t>, </a:t>
            </a:r>
            <a:r>
              <a:rPr lang="ru-RU" sz="2800" dirty="0" smtClean="0"/>
              <a:t>теперь</a:t>
            </a:r>
            <a:r>
              <a:rPr lang="ru-RU" sz="2800" dirty="0"/>
              <a:t>.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Прекрасно</a:t>
            </a:r>
            <a:r>
              <a:rPr lang="ru-RU" sz="2800" dirty="0"/>
              <a:t>, </a:t>
            </a:r>
            <a:r>
              <a:rPr lang="ru-RU" sz="2800" dirty="0" smtClean="0"/>
              <a:t>отлично, </a:t>
            </a:r>
            <a:r>
              <a:rPr lang="ru-RU" sz="2800" dirty="0"/>
              <a:t>глубоко, </a:t>
            </a:r>
            <a:r>
              <a:rPr lang="ru-RU" sz="2800" dirty="0" smtClean="0"/>
              <a:t>замечательно</a:t>
            </a:r>
            <a:r>
              <a:rPr lang="ru-RU" sz="2800" dirty="0"/>
              <a:t>.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Сердечный</a:t>
            </a:r>
            <a:r>
              <a:rPr lang="ru-RU" sz="2800" dirty="0"/>
              <a:t>, </a:t>
            </a:r>
            <a:r>
              <a:rPr lang="ru-RU" sz="2800" dirty="0" smtClean="0"/>
              <a:t>отзывчивый</a:t>
            </a:r>
            <a:r>
              <a:rPr lang="ru-RU" sz="2800" dirty="0"/>
              <a:t>, чуткий, жестокий.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Лето</a:t>
            </a:r>
            <a:r>
              <a:rPr lang="ru-RU" sz="2800" dirty="0"/>
              <a:t>, утро, зима, </a:t>
            </a:r>
            <a:r>
              <a:rPr lang="ru-RU" sz="2800" dirty="0" smtClean="0"/>
              <a:t>осень.</a:t>
            </a:r>
            <a:endParaRPr lang="ru-RU" sz="2800" dirty="0"/>
          </a:p>
          <a:p>
            <a:pPr>
              <a:lnSpc>
                <a:spcPct val="150000"/>
              </a:lnSpc>
            </a:pPr>
            <a:r>
              <a:rPr lang="ru-RU" sz="2800" dirty="0" smtClean="0"/>
              <a:t>Белый</a:t>
            </a:r>
            <a:r>
              <a:rPr lang="ru-RU" sz="2800" dirty="0"/>
              <a:t>, </a:t>
            </a:r>
            <a:r>
              <a:rPr lang="ru-RU" sz="2800" dirty="0" smtClean="0"/>
              <a:t>сини</a:t>
            </a:r>
            <a:r>
              <a:rPr lang="ru-RU" sz="2800" dirty="0"/>
              <a:t>й</a:t>
            </a:r>
            <a:r>
              <a:rPr lang="en-US" sz="2800" dirty="0" smtClean="0"/>
              <a:t> </a:t>
            </a:r>
            <a:r>
              <a:rPr lang="ru-RU" sz="2800" dirty="0"/>
              <a:t>нежный, </a:t>
            </a:r>
            <a:r>
              <a:rPr lang="ru-RU" sz="2800" dirty="0" smtClean="0"/>
              <a:t>зелёный.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9724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Задание 2. «Найди причину»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Подходя к школе, ученики заметили, что исчезло крыльцо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r>
              <a:rPr lang="ru-RU" dirty="0" smtClean="0"/>
              <a:t>Вернувшись домой после рождественских каникул, мальчик заметил, что катка, на котором мальчишки проводили свободное время, больше не существует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853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3 «Рассыпанное предложение»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472985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939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Задание 4. «Классификация понятий»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Разделите все геометрические фигуры, которые были использованы в предыдущем задании, по какому – либо </a:t>
            </a:r>
            <a:r>
              <a:rPr lang="ru-RU" dirty="0" smtClean="0">
                <a:solidFill>
                  <a:prstClr val="black"/>
                </a:solidFill>
              </a:rPr>
              <a:t>признаку.</a:t>
            </a:r>
            <a:r>
              <a:rPr lang="ru-RU" dirty="0" smtClean="0"/>
              <a:t> Дайте название каждой группе геометрических фигур. 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Задание 5. «Проявите изобретательность»</a:t>
            </a:r>
          </a:p>
          <a:p>
            <a:pPr marL="0" indent="0">
              <a:buNone/>
            </a:pPr>
            <a:r>
              <a:rPr lang="ru-RU" dirty="0" smtClean="0"/>
              <a:t>Составьте предложения, используя в качестве первых букв слов этого предложения: Ч, Т, Г. При этом нельзя добавлять другие буквы и переставлять их местами.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353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Задание 6. «Два признака – три предмета»</a:t>
            </a:r>
            <a:br>
              <a:rPr lang="ru-RU" sz="3200" dirty="0" smtClean="0"/>
            </a:br>
            <a:r>
              <a:rPr lang="ru-RU" sz="3200" dirty="0" smtClean="0"/>
              <a:t>Запишите три предмета, которые могут сочетать в себе сразу два следующих признака.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968552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Сладкий, лёгкий</a:t>
            </a:r>
          </a:p>
          <a:p>
            <a:pPr marL="514350" indent="-514350">
              <a:buAutoNum type="arabicPeriod"/>
            </a:pPr>
            <a:r>
              <a:rPr lang="ru-RU" dirty="0" smtClean="0"/>
              <a:t>Звонкий, громкий</a:t>
            </a:r>
          </a:p>
          <a:p>
            <a:pPr marL="514350" indent="-514350">
              <a:buAutoNum type="arabicPeriod"/>
            </a:pPr>
            <a:r>
              <a:rPr lang="ru-RU" dirty="0" smtClean="0"/>
              <a:t>Белый, пушистый</a:t>
            </a:r>
          </a:p>
          <a:p>
            <a:pPr marL="514350" indent="-514350">
              <a:buAutoNum type="arabicPeriod"/>
            </a:pPr>
            <a:r>
              <a:rPr lang="ru-RU" dirty="0" smtClean="0"/>
              <a:t>Сильный, добрый</a:t>
            </a:r>
          </a:p>
          <a:p>
            <a:pPr marL="514350" indent="-514350">
              <a:buAutoNum type="arabicPeriod"/>
            </a:pPr>
            <a:r>
              <a:rPr lang="ru-RU" dirty="0" smtClean="0"/>
              <a:t>Твёрдый, голубой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3"/>
          <a:stretch/>
        </p:blipFill>
        <p:spPr bwMode="auto">
          <a:xfrm>
            <a:off x="5220072" y="2996952"/>
            <a:ext cx="3507205" cy="3438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8593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2002234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3аданuе </a:t>
            </a:r>
            <a:r>
              <a:rPr lang="ru-RU" sz="2800" dirty="0"/>
              <a:t>5. </a:t>
            </a:r>
            <a:r>
              <a:rPr lang="ru-RU" sz="2800" dirty="0" smtClean="0"/>
              <a:t>«</a:t>
            </a:r>
            <a:r>
              <a:rPr lang="ru-RU" sz="2800" dirty="0" err="1" smtClean="0"/>
              <a:t>Вырази</a:t>
            </a:r>
            <a:r>
              <a:rPr lang="ru-RU" sz="2800" dirty="0" smtClean="0"/>
              <a:t> </a:t>
            </a:r>
            <a:r>
              <a:rPr lang="ru-RU" sz="2800" dirty="0"/>
              <a:t>мысль другими </a:t>
            </a:r>
            <a:r>
              <a:rPr lang="ru-RU" sz="2800" dirty="0" smtClean="0"/>
              <a:t>словами». </a:t>
            </a:r>
            <a:r>
              <a:rPr lang="ru-RU" sz="2800" dirty="0"/>
              <a:t>Д</a:t>
            </a:r>
            <a:r>
              <a:rPr lang="ru-RU" sz="2800" dirty="0" smtClean="0"/>
              <a:t>ано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предложение. Выразите мысль предложения, заменив </a:t>
            </a:r>
            <a:r>
              <a:rPr lang="ru-RU" sz="2800" dirty="0" smtClean="0"/>
              <a:t>все слова </a:t>
            </a:r>
            <a:r>
              <a:rPr lang="ru-RU" sz="2800" dirty="0"/>
              <a:t>другими словами или выражениями</a:t>
            </a:r>
            <a:r>
              <a:rPr lang="ru-RU" sz="2800" dirty="0" smtClean="0"/>
              <a:t>. Предлоги и союзы можно оставить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420888"/>
            <a:ext cx="8229600" cy="385605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4000" dirty="0">
                <a:solidFill>
                  <a:prstClr val="black"/>
                </a:solidFill>
              </a:rPr>
              <a:t>1. На берёзе сидит снегирь.</a:t>
            </a:r>
          </a:p>
          <a:p>
            <a:pPr marL="0" lvl="0" indent="0">
              <a:buNone/>
            </a:pPr>
            <a:r>
              <a:rPr lang="ru-RU" sz="4000" dirty="0">
                <a:solidFill>
                  <a:prstClr val="black"/>
                </a:solidFill>
              </a:rPr>
              <a:t>2. Корова неторопливо ест сено.</a:t>
            </a:r>
          </a:p>
          <a:p>
            <a:pPr marL="0" lvl="0" indent="0">
              <a:buNone/>
            </a:pPr>
            <a:r>
              <a:rPr lang="ru-RU" sz="4000" dirty="0">
                <a:solidFill>
                  <a:prstClr val="black"/>
                </a:solidFill>
              </a:rPr>
              <a:t>3. Доктор прописал моему однокласснику горькую микстуру.</a:t>
            </a:r>
          </a:p>
          <a:p>
            <a:pPr marL="0" indent="0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7282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-15332"/>
            <a:ext cx="8229600" cy="1143000"/>
          </a:xfrm>
        </p:spPr>
        <p:txBody>
          <a:bodyPr/>
          <a:lstStyle/>
          <a:p>
            <a:r>
              <a:rPr lang="ru-RU" dirty="0" err="1" smtClean="0"/>
              <a:t>Танграм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85"/>
          <a:stretch/>
        </p:blipFill>
        <p:spPr bwMode="auto">
          <a:xfrm>
            <a:off x="1115616" y="1143000"/>
            <a:ext cx="2945258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5076056" y="1141498"/>
            <a:ext cx="301730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800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76" t="52080" r="3945" b="7145"/>
          <a:stretch/>
        </p:blipFill>
        <p:spPr bwMode="auto">
          <a:xfrm>
            <a:off x="4933285" y="270743"/>
            <a:ext cx="3256463" cy="3115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62" t="9276" b="49145"/>
          <a:stretch/>
        </p:blipFill>
        <p:spPr bwMode="auto">
          <a:xfrm>
            <a:off x="5297829" y="3768528"/>
            <a:ext cx="2891919" cy="275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4" r="71136" b="7318"/>
          <a:stretch/>
        </p:blipFill>
        <p:spPr bwMode="auto">
          <a:xfrm>
            <a:off x="791580" y="125070"/>
            <a:ext cx="2664296" cy="3532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83" r="65727"/>
          <a:stretch/>
        </p:blipFill>
        <p:spPr bwMode="auto">
          <a:xfrm>
            <a:off x="791580" y="4001840"/>
            <a:ext cx="2916324" cy="2537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836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235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Решай, смекай, отгадывай!!!!</vt:lpstr>
      <vt:lpstr>  3аданuе 1. «А ну-ка, сообрази!». В каждой строке найдите «лишнее», не подходящее по смыслу слово, а затем к «лишнему» слову добавьте 1 - 2 подходящих ему </vt:lpstr>
      <vt:lpstr>Задание 2. «Найди причину»</vt:lpstr>
      <vt:lpstr>Задание 3 «Рассыпанное предложение»</vt:lpstr>
      <vt:lpstr>Задание 4. «Классификация понятий»</vt:lpstr>
      <vt:lpstr>Задание 6. «Два признака – три предмета» Запишите три предмета, которые могут сочетать в себе сразу два следующих признака.</vt:lpstr>
      <vt:lpstr>3аданuе 5. «Вырази мысль другими словами». Дано предложение. Выразите мысль предложения, заменив все слова другими словами или выражениями. Предлоги и союзы можно оставить</vt:lpstr>
      <vt:lpstr>Танграм 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Решай, смекай, отгадывай!!!!</dc:title>
  <dc:creator>МАМА СВЕТА</dc:creator>
  <cp:lastModifiedBy>user</cp:lastModifiedBy>
  <cp:revision>5</cp:revision>
  <dcterms:created xsi:type="dcterms:W3CDTF">2018-10-16T16:10:49Z</dcterms:created>
  <dcterms:modified xsi:type="dcterms:W3CDTF">2018-10-16T17:02:17Z</dcterms:modified>
</cp:coreProperties>
</file>