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82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1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99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2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6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48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1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25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14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192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945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24D08-EB6F-44CB-8CFC-02A7755D6C95}" type="datetimeFigureOut">
              <a:rPr lang="ru-RU" smtClean="0"/>
              <a:t>26.02.2015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60961-4ABE-4562-879B-41CCAAF494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42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Знаки препинания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15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Давай обсудим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скале – орлиный дом.</a:t>
            </a:r>
          </a:p>
          <a:p>
            <a:pPr marL="0" indent="0">
              <a:buNone/>
            </a:pPr>
            <a:r>
              <a:rPr lang="ru-RU" dirty="0" smtClean="0"/>
              <a:t>Разве жить не страшно в нём?</a:t>
            </a:r>
          </a:p>
          <a:p>
            <a:pPr marL="0" indent="0">
              <a:buNone/>
            </a:pPr>
            <a:r>
              <a:rPr lang="ru-RU" dirty="0" smtClean="0"/>
              <a:t>Хоть кругом и красота,</a:t>
            </a:r>
          </a:p>
          <a:p>
            <a:pPr marL="0" indent="0">
              <a:buNone/>
            </a:pPr>
            <a:r>
              <a:rPr lang="ru-RU" dirty="0" smtClean="0"/>
              <a:t>Но такая высота!</a:t>
            </a:r>
          </a:p>
          <a:p>
            <a:pPr marL="0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 </a:t>
            </a:r>
            <a:r>
              <a:rPr lang="ru-RU" dirty="0" smtClean="0">
                <a:solidFill>
                  <a:srgbClr val="C00000"/>
                </a:solidFill>
              </a:rPr>
              <a:t>Сколько в стихотворении предложений?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Знаешь ли ты, что такое интонация?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Объясни, как выбрать знак в конце предложения.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0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Постарайся запомнить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Точка (.) </a:t>
            </a:r>
            <a:r>
              <a:rPr lang="ru-RU" dirty="0" smtClean="0"/>
              <a:t>ставится в конце предложения, в котором о чём – либо сообщается, повествуется.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Вопросительный знак (?) </a:t>
            </a:r>
            <a:r>
              <a:rPr lang="ru-RU" dirty="0" smtClean="0"/>
              <a:t>ставится в конце предложения, в котором содержится вопрос.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b="1" i="1" dirty="0" smtClean="0"/>
              <a:t>Восклицательный знак (!) </a:t>
            </a:r>
            <a:r>
              <a:rPr lang="ru-RU" dirty="0" smtClean="0"/>
              <a:t>ставится в конце предложения, в котором выражаются чувства (радость, восхищение, удивление).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75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Давай обсудим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49736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Миша учится в первом классе?</a:t>
            </a:r>
          </a:p>
          <a:p>
            <a:pPr marL="0" indent="0">
              <a:buNone/>
            </a:pPr>
            <a:r>
              <a:rPr lang="ru-RU" sz="4400" dirty="0" smtClean="0"/>
              <a:t>Миша учится в первом классе!</a:t>
            </a:r>
          </a:p>
          <a:p>
            <a:pPr marL="0" indent="0">
              <a:buNone/>
            </a:pPr>
            <a:endParaRPr lang="ru-RU" sz="4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Объясни постановку знаков препинания.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89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Давай обсудим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Большое спасибо!</a:t>
            </a:r>
          </a:p>
          <a:p>
            <a:pPr marL="0" indent="0">
              <a:buNone/>
            </a:pPr>
            <a:r>
              <a:rPr lang="ru-RU" sz="4400" dirty="0" smtClean="0"/>
              <a:t>Вам принесли телеграмму.</a:t>
            </a:r>
          </a:p>
          <a:p>
            <a:pPr marL="0" indent="0">
              <a:buNone/>
            </a:pPr>
            <a:r>
              <a:rPr lang="ru-RU" sz="4400" dirty="0" smtClean="0"/>
              <a:t>Кто там?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Спиши предложения в таком порядке: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>
                <a:solidFill>
                  <a:srgbClr val="C00000"/>
                </a:solidFill>
              </a:rPr>
              <a:t>с</a:t>
            </a:r>
            <a:r>
              <a:rPr lang="ru-RU" sz="4400" dirty="0" smtClean="0">
                <a:solidFill>
                  <a:srgbClr val="C00000"/>
                </a:solidFill>
              </a:rPr>
              <a:t>о знаком вопроса;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>
                <a:solidFill>
                  <a:srgbClr val="C00000"/>
                </a:solidFill>
              </a:rPr>
              <a:t>с</a:t>
            </a:r>
            <a:r>
              <a:rPr lang="ru-RU" sz="4400" dirty="0" smtClean="0">
                <a:solidFill>
                  <a:srgbClr val="C00000"/>
                </a:solidFill>
              </a:rPr>
              <a:t> точкой;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>
                <a:solidFill>
                  <a:srgbClr val="C00000"/>
                </a:solidFill>
              </a:rPr>
              <a:t>с</a:t>
            </a:r>
            <a:r>
              <a:rPr lang="ru-RU" sz="4400" dirty="0" smtClean="0">
                <a:solidFill>
                  <a:srgbClr val="C00000"/>
                </a:solidFill>
              </a:rPr>
              <a:t> восклицательным знаком.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5677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Расставь знаки препинания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/>
              <a:t>	</a:t>
            </a:r>
            <a:r>
              <a:rPr lang="ru-RU" sz="6000" dirty="0" smtClean="0"/>
              <a:t>Дети шли по лесу вдруг раздался шорох кто там это ёжик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6649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Подумай, кто, когда и как должен произносить эту </a:t>
            </a:r>
            <a:r>
              <a:rPr lang="ru-RU" dirty="0" err="1" smtClean="0">
                <a:solidFill>
                  <a:srgbClr val="C00000"/>
                </a:solidFill>
              </a:rPr>
              <a:t>закличку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dirty="0" err="1" smtClean="0"/>
              <a:t>Закличка</a:t>
            </a:r>
            <a:r>
              <a:rPr lang="ru-RU" sz="4400" dirty="0" smtClean="0"/>
              <a:t>.</a:t>
            </a:r>
          </a:p>
          <a:p>
            <a:pPr marL="0" indent="0">
              <a:buNone/>
            </a:pPr>
            <a:r>
              <a:rPr lang="ru-RU" sz="4400" dirty="0" smtClean="0"/>
              <a:t>Солнце, солнце, жарче грей!</a:t>
            </a:r>
          </a:p>
          <a:p>
            <a:pPr marL="0" indent="0">
              <a:buNone/>
            </a:pPr>
            <a:r>
              <a:rPr lang="ru-RU" sz="4400" dirty="0" smtClean="0"/>
              <a:t>Хлеб созреет поскорей!</a:t>
            </a:r>
          </a:p>
          <a:p>
            <a:pPr marL="0" indent="0">
              <a:buNone/>
            </a:pPr>
            <a:r>
              <a:rPr lang="ru-RU" sz="4400" dirty="0" smtClean="0"/>
              <a:t>Встанет колос золотой,</a:t>
            </a:r>
          </a:p>
          <a:p>
            <a:pPr marL="0" indent="0">
              <a:buNone/>
            </a:pPr>
            <a:r>
              <a:rPr lang="ru-RU" sz="4400" dirty="0" smtClean="0"/>
              <a:t>Стройный, крепкий и густой.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4400" dirty="0" smtClean="0"/>
              <a:t> </a:t>
            </a:r>
            <a:r>
              <a:rPr lang="ru-RU" sz="4400" dirty="0" smtClean="0">
                <a:solidFill>
                  <a:srgbClr val="C00000"/>
                </a:solidFill>
              </a:rPr>
              <a:t>Спиши первые два предложения.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8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145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Знаки препинания</vt:lpstr>
      <vt:lpstr>Давай обсудим</vt:lpstr>
      <vt:lpstr>Постарайся запомнить</vt:lpstr>
      <vt:lpstr>Давай обсудим</vt:lpstr>
      <vt:lpstr>Давай обсудим</vt:lpstr>
      <vt:lpstr>Расставь знаки препинания</vt:lpstr>
      <vt:lpstr>Подумай, кто, когда и как должен произносить эту закличку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НР</dc:creator>
  <cp:lastModifiedBy>НР</cp:lastModifiedBy>
  <cp:revision>4</cp:revision>
  <dcterms:created xsi:type="dcterms:W3CDTF">2015-02-26T16:27:52Z</dcterms:created>
  <dcterms:modified xsi:type="dcterms:W3CDTF">2015-02-26T18:37:48Z</dcterms:modified>
</cp:coreProperties>
</file>