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пк 2\0011-011-Istorija-Ukrai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2" y="-40744"/>
            <a:ext cx="9144000" cy="689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Эртем-шинчилел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ажылы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Токаны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ӊ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тоожузунда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ажыглалы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14192" y="40050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err="1" smtClean="0">
                <a:latin typeface="Times New Roman"/>
                <a:cs typeface="Times New Roman"/>
              </a:rPr>
              <a:t>үү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сеткен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өөреникчи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9-ку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классты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өөреникчизи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Монгуш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Валерия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Удуртукчу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башкызы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дыл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чогаал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башкызы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Кашпыына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Фаина Ивановна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3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70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48680"/>
            <a:ext cx="7200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endParaRPr lang="ru-RU" b="1" dirty="0" smtClean="0"/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Дыл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Киевке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чедире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бээр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чугаазы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бар.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Киевке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четтивис-даа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Москвада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келгенде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төлээ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черин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база-ла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бээр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бис,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муӊгаравайн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көр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эжим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Чүргүй-оол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девин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тайылбыр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бюрозуну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берген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саазынын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ужулгаш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кудумчу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башкарган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хол-хаптыг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ак-шокар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мерге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туткан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шагдаага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барып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45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49"/>
            <a:ext cx="9144000" cy="690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692696"/>
            <a:ext cx="741682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II. 2.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тургузууну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аайы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-биле: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Чогаалда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ажыглаттынган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хөй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кезии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тургузууну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аайы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одуругдан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тургустунган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бооп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Чижээ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Шугум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чазаарда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шыгаар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–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шуугаар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мурнунда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боданыр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Баш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дүгү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хачылаанда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кежеге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үнер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тывысканда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өзер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004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-190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1430861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чергелештир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чаӊгыс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одуруглуг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база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таваржып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Чижээ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Мый-ытты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сагыжы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таӊды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бажында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Чыда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өлүртүр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чылан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эвес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Эргээ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өөрениринден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бергээ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өөренир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Далашкан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күске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сүтке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дүжер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Серемчиде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хора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78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4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612845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Түңнел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С.Токаны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ӊ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тоожуну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номчукчуга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сорунзалыы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янзы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бүрү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утка-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шынарларлыг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мерген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билдилиг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ажыглаанында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түӊнеп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ажык-дузазы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ролю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дыка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Тыва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аас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чогаалыны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улегерлери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кижизи-дилгени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дээштиг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хевирлерин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ажыглаары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дыка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чугула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санаттынып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бирээде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ө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гбелеривисти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нд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турарывыс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ийиде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кижизидилгени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нарын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айтырыгларын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шиитпирлээринге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ужур-дузаны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ап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чоруур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дыл-домаавыс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сайзыраарынга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чугаа-домаавыс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сагынгыр-тывынгыр,чечен-мерген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болурунга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өөредип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чоруур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түӊнедим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48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нпк 2\0011-011-Istorija-Ukrai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\Desktop\нпк 2\1386561135_976940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02433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287283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Токаны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тоожузунуң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кол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маадыры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Чүргүй-оол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Намгаевич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турачы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танкист, механик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чолаачы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Украин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фронтузуну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 52-ги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шериини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25-ки танк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полугуну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3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дугаар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Т-34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танкыны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экипаж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кежигүнү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турган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Бисти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чаӊгыс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чер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чуртуувус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Намгаевичини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башкарганы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Т-34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танкыны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экипажы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узун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алдарлыг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орукту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эрткен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эрес-маадырлыг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чоруу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Чургуй-оолга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Совет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Эвилелинин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Маадыры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бедик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атты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тывыскан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Намгаевичинин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ат-алдары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бөгүн-даа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бисти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чүректеривисте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чурттавышаан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бис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ам-даа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чылыы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сактып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чоруур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бис.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548680"/>
            <a:ext cx="705678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Ажылды</a:t>
            </a:r>
            <a:r>
              <a:rPr lang="ru-RU" sz="2800" b="1" i="1" dirty="0" err="1" smtClean="0">
                <a:latin typeface="Times New Roman"/>
                <a:cs typeface="Times New Roman"/>
              </a:rPr>
              <a:t>ң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Токаны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тоожузунда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ажыглалы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Ажылды</a:t>
            </a:r>
            <a:r>
              <a:rPr lang="ru-RU" sz="2800" b="1" i="1" dirty="0" err="1" smtClean="0">
                <a:latin typeface="Times New Roman"/>
                <a:cs typeface="Times New Roman"/>
              </a:rPr>
              <a:t>ң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объектизи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литературада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Ажылды</a:t>
            </a:r>
            <a:r>
              <a:rPr lang="ru-RU" sz="2800" b="1" i="1" dirty="0" err="1" smtClean="0">
                <a:latin typeface="Times New Roman"/>
                <a:cs typeface="Times New Roman"/>
              </a:rPr>
              <a:t>ң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Токаны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тоожузундн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ниитизи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40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домактарлыг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ушта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бижээш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сайгарылгазын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кылган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8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38" y="0"/>
            <a:ext cx="9157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366623"/>
            <a:ext cx="75608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Ажылдың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сорулгазы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С.Токаны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тоожузунда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ажыглаттынганын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сайгарып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көөр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сорулганы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чедип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алырда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шиитпирлээр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ужурлуг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айтырыглар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долу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даӊзызын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тургускаш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бөлүктээшкинин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кылыр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Чогаалда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ажыглаттынган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тодарадыр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уткаларын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тайылбырлаар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С.Токаны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тоожузунда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словарын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тургузар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118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620688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I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.1.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айтырыг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Амыдыралга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хөй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катап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шылгаттынган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билиг-мергежилди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арга-дуржулганы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айтып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мерген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бодалды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допчу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дээштиг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овур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хевир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үлегерлеп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бадыткап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сөглээн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чугаага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доктаамал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хевир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ажыглаттынар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дээр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дыл-домааны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уран-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аргаларыны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нептеренгей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хевири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болбушаан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национал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культуразыны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эстетиктиг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идеалыны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эрте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шагдан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бээр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хевирлеттинип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чугула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кезээ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93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404664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эге.  «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тоожуда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домактарны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ажыглалы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1128" y="1358771"/>
            <a:ext cx="73073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Өг-бүлеге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кижизидилге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чижээ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Бодун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мактаан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болбас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тенек,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аъдын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мактаан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артык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тенек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	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Тенек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октаан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дажы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бодунуӊ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бажынга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дүжер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дижир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Чалгаа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былдамык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мактаныычал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чоруктарны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эптеш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чокка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буруудадып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аныяк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өскенни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амыдыралды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оруу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чорудар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дуга-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йында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сагыш-човаашкын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чүүл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бооп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7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48680"/>
            <a:ext cx="73448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2.Күш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домактарда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кол черни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ээлеп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турар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Чиир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эътти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чаглыы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херек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кылыр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ишти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деги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херек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чалгаага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алыспайн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иштен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салдынмас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ажылын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эчизинге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чедиреринге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өөредир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Эртем-билиг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домактар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Эргээ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өөрениринден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бергээ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өөренир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5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476672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4.Багай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чаӊчылдарны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аажы-чаӊны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сойгалааны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0574" y="1430779"/>
            <a:ext cx="73938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аажы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чаӊында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четпес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чүүлдерни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адап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буруу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шаварындан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аӊгыда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кочу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шоодуг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көргүзер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чорук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аажок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делгереӊгей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Мактаныычал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Бодун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мактаан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болбас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тенек,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аъдын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мактаан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артык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тенек.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Халымак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Далашкан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сээк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сүтке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дүшкен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Күш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дөгээр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хирезин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билинмес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Хоойлу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билбес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дүжүмет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хол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чедер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Хаан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халалыг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эжен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оглу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ээлчеглиг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2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нпк 2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332656"/>
            <a:ext cx="75608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Өске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чоннарны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домактарын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база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сөстерин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ажыглааны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Чогаалда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украин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база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шылга-раӊгай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полководчуну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домактарын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база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кииргени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онзагай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Чижээ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Өөренирге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берге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болза-даа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дайылдажырга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чиик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ужурлуг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полководчузу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Суворов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ынчаар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өөредип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чүве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дээни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Дайзын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чүнү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аннып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болдур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оон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өлүр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эвеспе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украин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сөзү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бар.</a:t>
            </a:r>
          </a:p>
        </p:txBody>
      </p:sp>
    </p:spTree>
    <p:extLst>
      <p:ext uri="{BB962C8B-B14F-4D97-AF65-F5344CB8AC3E}">
        <p14:creationId xmlns:p14="http://schemas.microsoft.com/office/powerpoint/2010/main" val="146272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652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2018-01-22T14:42:01Z</dcterms:created>
  <dcterms:modified xsi:type="dcterms:W3CDTF">2018-01-22T15:21:02Z</dcterms:modified>
</cp:coreProperties>
</file>