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5" r:id="rId5"/>
    <p:sldId id="266" r:id="rId6"/>
    <p:sldId id="267" r:id="rId7"/>
    <p:sldId id="279" r:id="rId8"/>
    <p:sldId id="268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78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136B"/>
    <a:srgbClr val="8B1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83" autoAdjust="0"/>
  </p:normalViewPr>
  <p:slideViewPr>
    <p:cSldViewPr>
      <p:cViewPr>
        <p:scale>
          <a:sx n="77" d="100"/>
          <a:sy n="77" d="100"/>
        </p:scale>
        <p:origin x="-9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image" Target="../media/image9.jpg"/><Relationship Id="rId4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E2EA10-13FA-4078-A25D-5DFA8CC204E6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1F47820-DA1F-4DF0-BE01-C5C1B28A96C6}">
      <dgm:prSet phldrT="[Текст]" custT="1"/>
      <dgm:spPr/>
      <dgm:t>
        <a:bodyPr/>
        <a:lstStyle/>
        <a:p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Интерактивная доска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429F26-D6CB-4A4A-BBBD-0020ACD17826}" type="parTrans" cxnId="{9018F90D-D038-4DE9-B9AE-A4E74E9662FC}">
      <dgm:prSet/>
      <dgm:spPr/>
      <dgm:t>
        <a:bodyPr/>
        <a:lstStyle/>
        <a:p>
          <a:endParaRPr lang="ru-RU"/>
        </a:p>
      </dgm:t>
    </dgm:pt>
    <dgm:pt modelId="{C6765EE8-6F45-4C1C-9D53-1B6A0980F90D}" type="sibTrans" cxnId="{9018F90D-D038-4DE9-B9AE-A4E74E9662FC}">
      <dgm:prSet/>
      <dgm:spPr/>
      <dgm:t>
        <a:bodyPr/>
        <a:lstStyle/>
        <a:p>
          <a:endParaRPr lang="ru-RU"/>
        </a:p>
      </dgm:t>
    </dgm:pt>
    <dgm:pt modelId="{F2564368-1C6F-4B99-A306-5CA814571219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Видеокамера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C5CC1D-E312-4361-B6CD-D4A0853E56E3}" type="parTrans" cxnId="{182B3636-4453-4791-88FD-4965F0C5921B}">
      <dgm:prSet/>
      <dgm:spPr/>
      <dgm:t>
        <a:bodyPr/>
        <a:lstStyle/>
        <a:p>
          <a:endParaRPr lang="ru-RU"/>
        </a:p>
      </dgm:t>
    </dgm:pt>
    <dgm:pt modelId="{4B7525BC-D80F-4107-A1F2-41A0823D215B}" type="sibTrans" cxnId="{182B3636-4453-4791-88FD-4965F0C5921B}">
      <dgm:prSet/>
      <dgm:spPr/>
      <dgm:t>
        <a:bodyPr/>
        <a:lstStyle/>
        <a:p>
          <a:endParaRPr lang="ru-RU"/>
        </a:p>
      </dgm:t>
    </dgm:pt>
    <dgm:pt modelId="{633366E8-3791-44A2-A1AA-9B78962794E6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 Фотокамера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27002C-7F29-4526-B0D0-2FF397B1136A}" type="parTrans" cxnId="{28A27F8E-9590-4EE3-B964-B81973DDB7E9}">
      <dgm:prSet/>
      <dgm:spPr/>
      <dgm:t>
        <a:bodyPr/>
        <a:lstStyle/>
        <a:p>
          <a:endParaRPr lang="ru-RU"/>
        </a:p>
      </dgm:t>
    </dgm:pt>
    <dgm:pt modelId="{6982E8E4-B87C-44DD-BE1F-A7AB5AF8EBD7}" type="sibTrans" cxnId="{28A27F8E-9590-4EE3-B964-B81973DDB7E9}">
      <dgm:prSet/>
      <dgm:spPr/>
      <dgm:t>
        <a:bodyPr/>
        <a:lstStyle/>
        <a:p>
          <a:endParaRPr lang="ru-RU"/>
        </a:p>
      </dgm:t>
    </dgm:pt>
    <dgm:pt modelId="{9C1A8542-52A4-4459-B92B-E5F1895EF968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5. Магнитофоны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65751C-9EB3-4277-9199-446D90388E16}" type="parTrans" cxnId="{EE789EC8-827E-481D-A611-033259E0B5B0}">
      <dgm:prSet/>
      <dgm:spPr/>
      <dgm:t>
        <a:bodyPr/>
        <a:lstStyle/>
        <a:p>
          <a:endParaRPr lang="ru-RU"/>
        </a:p>
      </dgm:t>
    </dgm:pt>
    <dgm:pt modelId="{4303A622-E17D-4813-8AB7-D35F066F92FE}" type="sibTrans" cxnId="{EE789EC8-827E-481D-A611-033259E0B5B0}">
      <dgm:prSet/>
      <dgm:spPr/>
      <dgm:t>
        <a:bodyPr/>
        <a:lstStyle/>
        <a:p>
          <a:endParaRPr lang="ru-RU"/>
        </a:p>
      </dgm:t>
    </dgm:pt>
    <dgm:pt modelId="{3161485A-D95F-4FAE-9B1D-25F888183163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6. Телевизоры с </a:t>
          </a:r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DVD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приставками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9E53E3-B889-496F-A32F-A739F8E9A4AA}" type="parTrans" cxnId="{835ADC64-5E67-44C8-AFDE-EDF8830A0AEF}">
      <dgm:prSet/>
      <dgm:spPr/>
      <dgm:t>
        <a:bodyPr/>
        <a:lstStyle/>
        <a:p>
          <a:endParaRPr lang="ru-RU"/>
        </a:p>
      </dgm:t>
    </dgm:pt>
    <dgm:pt modelId="{865FDECA-B555-4864-8277-FA0BA0CB5A35}" type="sibTrans" cxnId="{835ADC64-5E67-44C8-AFDE-EDF8830A0AEF}">
      <dgm:prSet/>
      <dgm:spPr/>
      <dgm:t>
        <a:bodyPr/>
        <a:lstStyle/>
        <a:p>
          <a:endParaRPr lang="ru-RU"/>
        </a:p>
      </dgm:t>
    </dgm:pt>
    <dgm:pt modelId="{D2F574C1-6B06-4088-B807-F6E2D0B3C488}">
      <dgm:prSet custT="1"/>
      <dgm:spPr/>
      <dgm:t>
        <a:bodyPr/>
        <a:lstStyle/>
        <a:p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Компьютеры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E71333-F662-4964-BEE1-9FE3B7F163AE}" type="parTrans" cxnId="{DC5FB6DD-8F12-4CE6-A1DF-80F895A6C127}">
      <dgm:prSet/>
      <dgm:spPr/>
      <dgm:t>
        <a:bodyPr/>
        <a:lstStyle/>
        <a:p>
          <a:endParaRPr lang="ru-RU"/>
        </a:p>
      </dgm:t>
    </dgm:pt>
    <dgm:pt modelId="{BD47DD33-CAE1-49B0-A73A-AA73A17649F1}" type="sibTrans" cxnId="{DC5FB6DD-8F12-4CE6-A1DF-80F895A6C127}">
      <dgm:prSet/>
      <dgm:spPr/>
      <dgm:t>
        <a:bodyPr/>
        <a:lstStyle/>
        <a:p>
          <a:endParaRPr lang="ru-RU"/>
        </a:p>
      </dgm:t>
    </dgm:pt>
    <dgm:pt modelId="{89F12875-36CE-4900-9EC6-1B14D163BAFC}" type="pres">
      <dgm:prSet presAssocID="{8AE2EA10-13FA-4078-A25D-5DFA8CC204E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8749E54-409D-440C-AB7B-DFFE05C40253}" type="pres">
      <dgm:prSet presAssocID="{8AE2EA10-13FA-4078-A25D-5DFA8CC204E6}" presName="Name1" presStyleCnt="0"/>
      <dgm:spPr/>
    </dgm:pt>
    <dgm:pt modelId="{341ED087-5670-4030-8DF1-7952FE8852A6}" type="pres">
      <dgm:prSet presAssocID="{8AE2EA10-13FA-4078-A25D-5DFA8CC204E6}" presName="cycle" presStyleCnt="0"/>
      <dgm:spPr/>
    </dgm:pt>
    <dgm:pt modelId="{9773778E-2E12-4618-8B52-0D052518174B}" type="pres">
      <dgm:prSet presAssocID="{8AE2EA10-13FA-4078-A25D-5DFA8CC204E6}" presName="srcNode" presStyleLbl="node1" presStyleIdx="0" presStyleCnt="6"/>
      <dgm:spPr/>
    </dgm:pt>
    <dgm:pt modelId="{57AC0F0B-2976-42F4-BAD6-69F18076296C}" type="pres">
      <dgm:prSet presAssocID="{8AE2EA10-13FA-4078-A25D-5DFA8CC204E6}" presName="conn" presStyleLbl="parChTrans1D2" presStyleIdx="0" presStyleCnt="1"/>
      <dgm:spPr/>
      <dgm:t>
        <a:bodyPr/>
        <a:lstStyle/>
        <a:p>
          <a:endParaRPr lang="ru-RU"/>
        </a:p>
      </dgm:t>
    </dgm:pt>
    <dgm:pt modelId="{1C3FECE8-E3D7-458E-8B72-540241D34B60}" type="pres">
      <dgm:prSet presAssocID="{8AE2EA10-13FA-4078-A25D-5DFA8CC204E6}" presName="extraNode" presStyleLbl="node1" presStyleIdx="0" presStyleCnt="6"/>
      <dgm:spPr/>
    </dgm:pt>
    <dgm:pt modelId="{B3E38A3D-429A-46F3-A0D8-8A52CD3BA21D}" type="pres">
      <dgm:prSet presAssocID="{8AE2EA10-13FA-4078-A25D-5DFA8CC204E6}" presName="dstNode" presStyleLbl="node1" presStyleIdx="0" presStyleCnt="6"/>
      <dgm:spPr/>
    </dgm:pt>
    <dgm:pt modelId="{413C0738-7E56-4BED-AF81-8FC19ED9D7E9}" type="pres">
      <dgm:prSet presAssocID="{D2F574C1-6B06-4088-B807-F6E2D0B3C488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9875A-5266-4FE6-B0EE-AFDD22A8A807}" type="pres">
      <dgm:prSet presAssocID="{D2F574C1-6B06-4088-B807-F6E2D0B3C488}" presName="accent_1" presStyleCnt="0"/>
      <dgm:spPr/>
    </dgm:pt>
    <dgm:pt modelId="{FAE06D8E-8B8C-4231-811E-622EDC952B29}" type="pres">
      <dgm:prSet presAssocID="{D2F574C1-6B06-4088-B807-F6E2D0B3C488}" presName="accentRepeatNode" presStyleLbl="solidFgAcc1" presStyleIdx="0" presStyleCnt="6"/>
      <dgm:spPr/>
    </dgm:pt>
    <dgm:pt modelId="{71C43B3D-10C2-4838-8424-BC9D17479710}" type="pres">
      <dgm:prSet presAssocID="{F1F47820-DA1F-4DF0-BE01-C5C1B28A96C6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293D3-7AEE-49A3-8587-EF8CBC3C07EA}" type="pres">
      <dgm:prSet presAssocID="{F1F47820-DA1F-4DF0-BE01-C5C1B28A96C6}" presName="accent_2" presStyleCnt="0"/>
      <dgm:spPr/>
    </dgm:pt>
    <dgm:pt modelId="{E245106C-821B-485F-9D82-91802D4E5691}" type="pres">
      <dgm:prSet presAssocID="{F1F47820-DA1F-4DF0-BE01-C5C1B28A96C6}" presName="accentRepeatNode" presStyleLbl="solidFgAcc1" presStyleIdx="1" presStyleCnt="6"/>
      <dgm:spPr/>
    </dgm:pt>
    <dgm:pt modelId="{D01D746D-0456-4004-8EB4-739FFF4AF67B}" type="pres">
      <dgm:prSet presAssocID="{F2564368-1C6F-4B99-A306-5CA814571219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6602D1-7A8C-4F40-B2B0-3A8AE55DA52C}" type="pres">
      <dgm:prSet presAssocID="{F2564368-1C6F-4B99-A306-5CA814571219}" presName="accent_3" presStyleCnt="0"/>
      <dgm:spPr/>
    </dgm:pt>
    <dgm:pt modelId="{D67B3FD9-3679-4D34-92A9-C9BBA2A0DBA5}" type="pres">
      <dgm:prSet presAssocID="{F2564368-1C6F-4B99-A306-5CA814571219}" presName="accentRepeatNode" presStyleLbl="solidFgAcc1" presStyleIdx="2" presStyleCnt="6"/>
      <dgm:spPr/>
    </dgm:pt>
    <dgm:pt modelId="{2BA4D40A-1DA0-4A0D-9A4E-52A60AB3347E}" type="pres">
      <dgm:prSet presAssocID="{633366E8-3791-44A2-A1AA-9B78962794E6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1B3F6-BE16-4EA1-861B-82C3427DFD83}" type="pres">
      <dgm:prSet presAssocID="{633366E8-3791-44A2-A1AA-9B78962794E6}" presName="accent_4" presStyleCnt="0"/>
      <dgm:spPr/>
    </dgm:pt>
    <dgm:pt modelId="{B1E9F08B-C0D9-4163-A519-8ED43A5426B2}" type="pres">
      <dgm:prSet presAssocID="{633366E8-3791-44A2-A1AA-9B78962794E6}" presName="accentRepeatNode" presStyleLbl="solidFgAcc1" presStyleIdx="3" presStyleCnt="6"/>
      <dgm:spPr/>
    </dgm:pt>
    <dgm:pt modelId="{8DDEFD69-4696-4395-9C81-3B46140161FD}" type="pres">
      <dgm:prSet presAssocID="{9C1A8542-52A4-4459-B92B-E5F1895EF968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000B6-9D6B-4FB3-843C-27EA8B94810F}" type="pres">
      <dgm:prSet presAssocID="{9C1A8542-52A4-4459-B92B-E5F1895EF968}" presName="accent_5" presStyleCnt="0"/>
      <dgm:spPr/>
    </dgm:pt>
    <dgm:pt modelId="{4DB55122-F958-49B0-AA9C-CEA1B7A25266}" type="pres">
      <dgm:prSet presAssocID="{9C1A8542-52A4-4459-B92B-E5F1895EF968}" presName="accentRepeatNode" presStyleLbl="solidFgAcc1" presStyleIdx="4" presStyleCnt="6"/>
      <dgm:spPr/>
    </dgm:pt>
    <dgm:pt modelId="{5F7F8758-0419-4479-8EED-50A9F9B4DC0C}" type="pres">
      <dgm:prSet presAssocID="{3161485A-D95F-4FAE-9B1D-25F888183163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F2898-C59D-4CA2-8723-DA6169D3E69F}" type="pres">
      <dgm:prSet presAssocID="{3161485A-D95F-4FAE-9B1D-25F888183163}" presName="accent_6" presStyleCnt="0"/>
      <dgm:spPr/>
    </dgm:pt>
    <dgm:pt modelId="{B2BFCCF7-1E86-4DB7-A384-F191F63F44B2}" type="pres">
      <dgm:prSet presAssocID="{3161485A-D95F-4FAE-9B1D-25F888183163}" presName="accentRepeatNode" presStyleLbl="solidFgAcc1" presStyleIdx="5" presStyleCnt="6"/>
      <dgm:spPr/>
    </dgm:pt>
  </dgm:ptLst>
  <dgm:cxnLst>
    <dgm:cxn modelId="{28A27F8E-9590-4EE3-B964-B81973DDB7E9}" srcId="{8AE2EA10-13FA-4078-A25D-5DFA8CC204E6}" destId="{633366E8-3791-44A2-A1AA-9B78962794E6}" srcOrd="3" destOrd="0" parTransId="{1B27002C-7F29-4526-B0D0-2FF397B1136A}" sibTransId="{6982E8E4-B87C-44DD-BE1F-A7AB5AF8EBD7}"/>
    <dgm:cxn modelId="{835ADC64-5E67-44C8-AFDE-EDF8830A0AEF}" srcId="{8AE2EA10-13FA-4078-A25D-5DFA8CC204E6}" destId="{3161485A-D95F-4FAE-9B1D-25F888183163}" srcOrd="5" destOrd="0" parTransId="{1D9E53E3-B889-496F-A32F-A739F8E9A4AA}" sibTransId="{865FDECA-B555-4864-8277-FA0BA0CB5A35}"/>
    <dgm:cxn modelId="{9018F90D-D038-4DE9-B9AE-A4E74E9662FC}" srcId="{8AE2EA10-13FA-4078-A25D-5DFA8CC204E6}" destId="{F1F47820-DA1F-4DF0-BE01-C5C1B28A96C6}" srcOrd="1" destOrd="0" parTransId="{6D429F26-D6CB-4A4A-BBBD-0020ACD17826}" sibTransId="{C6765EE8-6F45-4C1C-9D53-1B6A0980F90D}"/>
    <dgm:cxn modelId="{1AD8FCF3-5D0D-4571-9A47-F5FDC5B4874D}" type="presOf" srcId="{D2F574C1-6B06-4088-B807-F6E2D0B3C488}" destId="{413C0738-7E56-4BED-AF81-8FC19ED9D7E9}" srcOrd="0" destOrd="0" presId="urn:microsoft.com/office/officeart/2008/layout/VerticalCurvedList"/>
    <dgm:cxn modelId="{EE789EC8-827E-481D-A611-033259E0B5B0}" srcId="{8AE2EA10-13FA-4078-A25D-5DFA8CC204E6}" destId="{9C1A8542-52A4-4459-B92B-E5F1895EF968}" srcOrd="4" destOrd="0" parTransId="{7C65751C-9EB3-4277-9199-446D90388E16}" sibTransId="{4303A622-E17D-4813-8AB7-D35F066F92FE}"/>
    <dgm:cxn modelId="{1C60AAEA-01EE-4D66-9562-F04A5FEE7946}" type="presOf" srcId="{F1F47820-DA1F-4DF0-BE01-C5C1B28A96C6}" destId="{71C43B3D-10C2-4838-8424-BC9D17479710}" srcOrd="0" destOrd="0" presId="urn:microsoft.com/office/officeart/2008/layout/VerticalCurvedList"/>
    <dgm:cxn modelId="{C4B2B672-06D9-40BC-9DD5-16FBBC4DCE52}" type="presOf" srcId="{F2564368-1C6F-4B99-A306-5CA814571219}" destId="{D01D746D-0456-4004-8EB4-739FFF4AF67B}" srcOrd="0" destOrd="0" presId="urn:microsoft.com/office/officeart/2008/layout/VerticalCurvedList"/>
    <dgm:cxn modelId="{182B3636-4453-4791-88FD-4965F0C5921B}" srcId="{8AE2EA10-13FA-4078-A25D-5DFA8CC204E6}" destId="{F2564368-1C6F-4B99-A306-5CA814571219}" srcOrd="2" destOrd="0" parTransId="{6BC5CC1D-E312-4361-B6CD-D4A0853E56E3}" sibTransId="{4B7525BC-D80F-4107-A1F2-41A0823D215B}"/>
    <dgm:cxn modelId="{08CFE610-216E-4583-B7C2-9596BFE10E8C}" type="presOf" srcId="{9C1A8542-52A4-4459-B92B-E5F1895EF968}" destId="{8DDEFD69-4696-4395-9C81-3B46140161FD}" srcOrd="0" destOrd="0" presId="urn:microsoft.com/office/officeart/2008/layout/VerticalCurvedList"/>
    <dgm:cxn modelId="{DC5FB6DD-8F12-4CE6-A1DF-80F895A6C127}" srcId="{8AE2EA10-13FA-4078-A25D-5DFA8CC204E6}" destId="{D2F574C1-6B06-4088-B807-F6E2D0B3C488}" srcOrd="0" destOrd="0" parTransId="{3AE71333-F662-4964-BEE1-9FE3B7F163AE}" sibTransId="{BD47DD33-CAE1-49B0-A73A-AA73A17649F1}"/>
    <dgm:cxn modelId="{A8D74C71-18A4-4FFD-B1C9-027220D68E83}" type="presOf" srcId="{3161485A-D95F-4FAE-9B1D-25F888183163}" destId="{5F7F8758-0419-4479-8EED-50A9F9B4DC0C}" srcOrd="0" destOrd="0" presId="urn:microsoft.com/office/officeart/2008/layout/VerticalCurvedList"/>
    <dgm:cxn modelId="{5A5EE81B-9B64-4B7F-AFD4-827E7BDC18D4}" type="presOf" srcId="{8AE2EA10-13FA-4078-A25D-5DFA8CC204E6}" destId="{89F12875-36CE-4900-9EC6-1B14D163BAFC}" srcOrd="0" destOrd="0" presId="urn:microsoft.com/office/officeart/2008/layout/VerticalCurvedList"/>
    <dgm:cxn modelId="{1786C2CB-99AF-427D-B1B8-AF78A80652D0}" type="presOf" srcId="{BD47DD33-CAE1-49B0-A73A-AA73A17649F1}" destId="{57AC0F0B-2976-42F4-BAD6-69F18076296C}" srcOrd="0" destOrd="0" presId="urn:microsoft.com/office/officeart/2008/layout/VerticalCurvedList"/>
    <dgm:cxn modelId="{D184ABED-3660-4C5E-BA67-FD9127BCE544}" type="presOf" srcId="{633366E8-3791-44A2-A1AA-9B78962794E6}" destId="{2BA4D40A-1DA0-4A0D-9A4E-52A60AB3347E}" srcOrd="0" destOrd="0" presId="urn:microsoft.com/office/officeart/2008/layout/VerticalCurvedList"/>
    <dgm:cxn modelId="{25FB21FB-ED29-42A0-90B4-A97000C82EDC}" type="presParOf" srcId="{89F12875-36CE-4900-9EC6-1B14D163BAFC}" destId="{28749E54-409D-440C-AB7B-DFFE05C40253}" srcOrd="0" destOrd="0" presId="urn:microsoft.com/office/officeart/2008/layout/VerticalCurvedList"/>
    <dgm:cxn modelId="{613A2985-7EE1-4F41-8038-AD6CE6E36203}" type="presParOf" srcId="{28749E54-409D-440C-AB7B-DFFE05C40253}" destId="{341ED087-5670-4030-8DF1-7952FE8852A6}" srcOrd="0" destOrd="0" presId="urn:microsoft.com/office/officeart/2008/layout/VerticalCurvedList"/>
    <dgm:cxn modelId="{B9FEFBDF-86B0-40BD-A034-A02DB17D89BF}" type="presParOf" srcId="{341ED087-5670-4030-8DF1-7952FE8852A6}" destId="{9773778E-2E12-4618-8B52-0D052518174B}" srcOrd="0" destOrd="0" presId="urn:microsoft.com/office/officeart/2008/layout/VerticalCurvedList"/>
    <dgm:cxn modelId="{D25036B1-B5B2-476C-92C5-349CC30F0DCA}" type="presParOf" srcId="{341ED087-5670-4030-8DF1-7952FE8852A6}" destId="{57AC0F0B-2976-42F4-BAD6-69F18076296C}" srcOrd="1" destOrd="0" presId="urn:microsoft.com/office/officeart/2008/layout/VerticalCurvedList"/>
    <dgm:cxn modelId="{34642140-47A7-42CA-A74D-6A6D59CE52B1}" type="presParOf" srcId="{341ED087-5670-4030-8DF1-7952FE8852A6}" destId="{1C3FECE8-E3D7-458E-8B72-540241D34B60}" srcOrd="2" destOrd="0" presId="urn:microsoft.com/office/officeart/2008/layout/VerticalCurvedList"/>
    <dgm:cxn modelId="{548DDF8A-F429-4AA4-976B-FEDCB23AF073}" type="presParOf" srcId="{341ED087-5670-4030-8DF1-7952FE8852A6}" destId="{B3E38A3D-429A-46F3-A0D8-8A52CD3BA21D}" srcOrd="3" destOrd="0" presId="urn:microsoft.com/office/officeart/2008/layout/VerticalCurvedList"/>
    <dgm:cxn modelId="{B18184F1-C9CA-49E5-8691-14362668E2EF}" type="presParOf" srcId="{28749E54-409D-440C-AB7B-DFFE05C40253}" destId="{413C0738-7E56-4BED-AF81-8FC19ED9D7E9}" srcOrd="1" destOrd="0" presId="urn:microsoft.com/office/officeart/2008/layout/VerticalCurvedList"/>
    <dgm:cxn modelId="{FFF9F8A9-8A67-448E-9F4F-347514266F02}" type="presParOf" srcId="{28749E54-409D-440C-AB7B-DFFE05C40253}" destId="{0CF9875A-5266-4FE6-B0EE-AFDD22A8A807}" srcOrd="2" destOrd="0" presId="urn:microsoft.com/office/officeart/2008/layout/VerticalCurvedList"/>
    <dgm:cxn modelId="{2B7D5DAB-DBF0-475E-9914-BF3EAEFE80C5}" type="presParOf" srcId="{0CF9875A-5266-4FE6-B0EE-AFDD22A8A807}" destId="{FAE06D8E-8B8C-4231-811E-622EDC952B29}" srcOrd="0" destOrd="0" presId="urn:microsoft.com/office/officeart/2008/layout/VerticalCurvedList"/>
    <dgm:cxn modelId="{09749D45-465A-4CB8-86BD-8002A4033C54}" type="presParOf" srcId="{28749E54-409D-440C-AB7B-DFFE05C40253}" destId="{71C43B3D-10C2-4838-8424-BC9D17479710}" srcOrd="3" destOrd="0" presId="urn:microsoft.com/office/officeart/2008/layout/VerticalCurvedList"/>
    <dgm:cxn modelId="{63BC51D7-B834-4813-8D89-B894A62A8BBC}" type="presParOf" srcId="{28749E54-409D-440C-AB7B-DFFE05C40253}" destId="{59F293D3-7AEE-49A3-8587-EF8CBC3C07EA}" srcOrd="4" destOrd="0" presId="urn:microsoft.com/office/officeart/2008/layout/VerticalCurvedList"/>
    <dgm:cxn modelId="{A53CBF92-92F3-4C33-B318-27B8906437A5}" type="presParOf" srcId="{59F293D3-7AEE-49A3-8587-EF8CBC3C07EA}" destId="{E245106C-821B-485F-9D82-91802D4E5691}" srcOrd="0" destOrd="0" presId="urn:microsoft.com/office/officeart/2008/layout/VerticalCurvedList"/>
    <dgm:cxn modelId="{25C09B85-9D49-4298-ADEF-C83F672DB691}" type="presParOf" srcId="{28749E54-409D-440C-AB7B-DFFE05C40253}" destId="{D01D746D-0456-4004-8EB4-739FFF4AF67B}" srcOrd="5" destOrd="0" presId="urn:microsoft.com/office/officeart/2008/layout/VerticalCurvedList"/>
    <dgm:cxn modelId="{CD9B0354-7FE6-4E85-98FE-1E521636DAFE}" type="presParOf" srcId="{28749E54-409D-440C-AB7B-DFFE05C40253}" destId="{BE6602D1-7A8C-4F40-B2B0-3A8AE55DA52C}" srcOrd="6" destOrd="0" presId="urn:microsoft.com/office/officeart/2008/layout/VerticalCurvedList"/>
    <dgm:cxn modelId="{82D364FD-BE42-4EB9-93D9-2BAFDA8E45DA}" type="presParOf" srcId="{BE6602D1-7A8C-4F40-B2B0-3A8AE55DA52C}" destId="{D67B3FD9-3679-4D34-92A9-C9BBA2A0DBA5}" srcOrd="0" destOrd="0" presId="urn:microsoft.com/office/officeart/2008/layout/VerticalCurvedList"/>
    <dgm:cxn modelId="{DDAEDA21-5258-4449-A0A4-594FF7682E78}" type="presParOf" srcId="{28749E54-409D-440C-AB7B-DFFE05C40253}" destId="{2BA4D40A-1DA0-4A0D-9A4E-52A60AB3347E}" srcOrd="7" destOrd="0" presId="urn:microsoft.com/office/officeart/2008/layout/VerticalCurvedList"/>
    <dgm:cxn modelId="{34A06E43-06C4-42B8-B1A7-07BC7AF6BDBC}" type="presParOf" srcId="{28749E54-409D-440C-AB7B-DFFE05C40253}" destId="{D4D1B3F6-BE16-4EA1-861B-82C3427DFD83}" srcOrd="8" destOrd="0" presId="urn:microsoft.com/office/officeart/2008/layout/VerticalCurvedList"/>
    <dgm:cxn modelId="{06969C9A-F379-4458-8D66-C45938BB2D6A}" type="presParOf" srcId="{D4D1B3F6-BE16-4EA1-861B-82C3427DFD83}" destId="{B1E9F08B-C0D9-4163-A519-8ED43A5426B2}" srcOrd="0" destOrd="0" presId="urn:microsoft.com/office/officeart/2008/layout/VerticalCurvedList"/>
    <dgm:cxn modelId="{DC107EB1-8EBE-47A5-B88D-47736DC74317}" type="presParOf" srcId="{28749E54-409D-440C-AB7B-DFFE05C40253}" destId="{8DDEFD69-4696-4395-9C81-3B46140161FD}" srcOrd="9" destOrd="0" presId="urn:microsoft.com/office/officeart/2008/layout/VerticalCurvedList"/>
    <dgm:cxn modelId="{8EC79C64-3967-4773-BD43-F2F2203927B1}" type="presParOf" srcId="{28749E54-409D-440C-AB7B-DFFE05C40253}" destId="{5CF000B6-9D6B-4FB3-843C-27EA8B94810F}" srcOrd="10" destOrd="0" presId="urn:microsoft.com/office/officeart/2008/layout/VerticalCurvedList"/>
    <dgm:cxn modelId="{70DFE7BD-929D-47A3-9D39-02D262C652D7}" type="presParOf" srcId="{5CF000B6-9D6B-4FB3-843C-27EA8B94810F}" destId="{4DB55122-F958-49B0-AA9C-CEA1B7A25266}" srcOrd="0" destOrd="0" presId="urn:microsoft.com/office/officeart/2008/layout/VerticalCurvedList"/>
    <dgm:cxn modelId="{137F8F79-A3C7-45DC-B097-8044A86C07AD}" type="presParOf" srcId="{28749E54-409D-440C-AB7B-DFFE05C40253}" destId="{5F7F8758-0419-4479-8EED-50A9F9B4DC0C}" srcOrd="11" destOrd="0" presId="urn:microsoft.com/office/officeart/2008/layout/VerticalCurvedList"/>
    <dgm:cxn modelId="{0542D0DE-0163-4F72-9478-9FEDB0819F49}" type="presParOf" srcId="{28749E54-409D-440C-AB7B-DFFE05C40253}" destId="{957F2898-C59D-4CA2-8723-DA6169D3E69F}" srcOrd="12" destOrd="0" presId="urn:microsoft.com/office/officeart/2008/layout/VerticalCurvedList"/>
    <dgm:cxn modelId="{C99445C8-36EC-4A89-A426-B3C09F6259CB}" type="presParOf" srcId="{957F2898-C59D-4CA2-8723-DA6169D3E69F}" destId="{B2BFCCF7-1E86-4DB7-A384-F191F63F44B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93C28FF-54C3-433B-8836-F3B7B401F786}" type="doc">
      <dgm:prSet loTypeId="urn:microsoft.com/office/officeart/2005/8/layout/vList4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260D4C8-2787-4F02-BCEF-FA3E4D93B3D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 консультации</a:t>
          </a:r>
          <a:endParaRPr lang="ru-RU" b="1" dirty="0">
            <a:solidFill>
              <a:schemeClr val="accent1">
                <a:lumMod val="50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76CFD7-4FC3-4A8E-9279-D541EF836B38}" type="parTrans" cxnId="{13EFF37F-9C66-4111-A078-620736303F09}">
      <dgm:prSet/>
      <dgm:spPr/>
      <dgm:t>
        <a:bodyPr/>
        <a:lstStyle/>
        <a:p>
          <a:endParaRPr lang="ru-RU"/>
        </a:p>
      </dgm:t>
    </dgm:pt>
    <dgm:pt modelId="{0BFF176F-78FA-45DA-A717-C0C707AB2BCC}" type="sibTrans" cxnId="{13EFF37F-9C66-4111-A078-620736303F09}">
      <dgm:prSet/>
      <dgm:spPr/>
      <dgm:t>
        <a:bodyPr/>
        <a:lstStyle/>
        <a:p>
          <a:endParaRPr lang="ru-RU"/>
        </a:p>
      </dgm:t>
    </dgm:pt>
    <dgm:pt modelId="{3B89B667-39EA-444E-88B7-3B333EE8E25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Родительские собрания</a:t>
          </a:r>
          <a:endParaRPr lang="ru-RU" b="1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3D5B47-D927-4693-B1E9-36108E149AB2}" type="parTrans" cxnId="{0ECDD418-2E46-4BA8-9422-08343D4DB6F0}">
      <dgm:prSet/>
      <dgm:spPr/>
      <dgm:t>
        <a:bodyPr/>
        <a:lstStyle/>
        <a:p>
          <a:endParaRPr lang="ru-RU"/>
        </a:p>
      </dgm:t>
    </dgm:pt>
    <dgm:pt modelId="{65D7F222-3352-4BAB-9396-3ADACFEF73EB}" type="sibTrans" cxnId="{0ECDD418-2E46-4BA8-9422-08343D4DB6F0}">
      <dgm:prSet/>
      <dgm:spPr/>
      <dgm:t>
        <a:bodyPr/>
        <a:lstStyle/>
        <a:p>
          <a:endParaRPr lang="ru-RU"/>
        </a:p>
      </dgm:t>
    </dgm:pt>
    <dgm:pt modelId="{F074614E-1751-4ABC-BFCA-0AA62B22369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Семинары-практикумы</a:t>
          </a:r>
          <a:endParaRPr lang="ru-RU" b="1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F5F2A7-9553-4DB6-90FA-A8887FE91D1D}" type="parTrans" cxnId="{FABDD117-0277-43BD-A154-40035E255DF9}">
      <dgm:prSet/>
      <dgm:spPr/>
      <dgm:t>
        <a:bodyPr/>
        <a:lstStyle/>
        <a:p>
          <a:endParaRPr lang="ru-RU"/>
        </a:p>
      </dgm:t>
    </dgm:pt>
    <dgm:pt modelId="{A0F7EB41-3FE3-467E-8FEE-2D0C1482E83E}" type="sibTrans" cxnId="{FABDD117-0277-43BD-A154-40035E255DF9}">
      <dgm:prSet/>
      <dgm:spPr/>
      <dgm:t>
        <a:bodyPr/>
        <a:lstStyle/>
        <a:p>
          <a:endParaRPr lang="ru-RU"/>
        </a:p>
      </dgm:t>
    </dgm:pt>
    <dgm:pt modelId="{65ECF28C-7CB4-4933-9D44-1D0B2B807666}">
      <dgm:prSet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Рабочие совещания педагогов</a:t>
          </a:r>
          <a:endParaRPr lang="ru-RU" b="1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49BF16-ECB8-43C8-9CCB-A23B9009E0A8}" type="parTrans" cxnId="{E4E22FE2-9F7B-4B98-A541-4BC23A1AF7F9}">
      <dgm:prSet/>
      <dgm:spPr/>
      <dgm:t>
        <a:bodyPr/>
        <a:lstStyle/>
        <a:p>
          <a:endParaRPr lang="ru-RU"/>
        </a:p>
      </dgm:t>
    </dgm:pt>
    <dgm:pt modelId="{8651FE6C-2A81-4326-BC22-7C85ABFEC739}" type="sibTrans" cxnId="{E4E22FE2-9F7B-4B98-A541-4BC23A1AF7F9}">
      <dgm:prSet/>
      <dgm:spPr/>
      <dgm:t>
        <a:bodyPr/>
        <a:lstStyle/>
        <a:p>
          <a:endParaRPr lang="ru-RU"/>
        </a:p>
      </dgm:t>
    </dgm:pt>
    <dgm:pt modelId="{2486CE03-AAC7-47A2-969A-222978C7EFC0}" type="pres">
      <dgm:prSet presAssocID="{B93C28FF-54C3-433B-8836-F3B7B401F78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0D7A7F-D366-4F82-BDCB-671125266ABB}" type="pres">
      <dgm:prSet presAssocID="{2260D4C8-2787-4F02-BCEF-FA3E4D93B3DF}" presName="comp" presStyleCnt="0"/>
      <dgm:spPr/>
    </dgm:pt>
    <dgm:pt modelId="{492FE3ED-8FF5-4D59-AC0B-DA2C89D2936F}" type="pres">
      <dgm:prSet presAssocID="{2260D4C8-2787-4F02-BCEF-FA3E4D93B3DF}" presName="box" presStyleLbl="node1" presStyleIdx="0" presStyleCnt="4" custLinFactNeighborY="-22870"/>
      <dgm:spPr/>
      <dgm:t>
        <a:bodyPr/>
        <a:lstStyle/>
        <a:p>
          <a:endParaRPr lang="ru-RU"/>
        </a:p>
      </dgm:t>
    </dgm:pt>
    <dgm:pt modelId="{FC120F2C-A2CD-471E-A02C-69CAD7527888}" type="pres">
      <dgm:prSet presAssocID="{2260D4C8-2787-4F02-BCEF-FA3E4D93B3DF}" presName="img" presStyleLbl="fgImgPlace1" presStyleIdx="0" presStyleCnt="4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3" t="-3897" r="693" b="-62103"/>
          </a:stretch>
        </a:blipFill>
      </dgm:spPr>
      <dgm:t>
        <a:bodyPr/>
        <a:lstStyle/>
        <a:p>
          <a:endParaRPr lang="ru-RU"/>
        </a:p>
      </dgm:t>
    </dgm:pt>
    <dgm:pt modelId="{30730AED-4D1D-4322-8CA2-B2B62E252435}" type="pres">
      <dgm:prSet presAssocID="{2260D4C8-2787-4F02-BCEF-FA3E4D93B3D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EF146-B4F8-4CB9-B162-4CE1A2EDD891}" type="pres">
      <dgm:prSet presAssocID="{0BFF176F-78FA-45DA-A717-C0C707AB2BCC}" presName="spacer" presStyleCnt="0"/>
      <dgm:spPr/>
    </dgm:pt>
    <dgm:pt modelId="{6CE87D69-72BF-48FA-9368-221F3833DF32}" type="pres">
      <dgm:prSet presAssocID="{F074614E-1751-4ABC-BFCA-0AA62B223697}" presName="comp" presStyleCnt="0"/>
      <dgm:spPr/>
    </dgm:pt>
    <dgm:pt modelId="{7DBDDFAC-1CB6-4A4B-83A4-7020AA934DCB}" type="pres">
      <dgm:prSet presAssocID="{F074614E-1751-4ABC-BFCA-0AA62B223697}" presName="box" presStyleLbl="node1" presStyleIdx="1" presStyleCnt="4"/>
      <dgm:spPr/>
      <dgm:t>
        <a:bodyPr/>
        <a:lstStyle/>
        <a:p>
          <a:endParaRPr lang="ru-RU"/>
        </a:p>
      </dgm:t>
    </dgm:pt>
    <dgm:pt modelId="{5D9F11BE-A7C6-4B90-9733-18A4B23668ED}" type="pres">
      <dgm:prSet presAssocID="{F074614E-1751-4ABC-BFCA-0AA62B223697}" presName="img" presStyleLbl="fgImgPlace1" presStyleIdx="1" presStyleCnt="4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86" t="-17683" r="1386" b="-48317"/>
          </a:stretch>
        </a:blipFill>
      </dgm:spPr>
      <dgm:t>
        <a:bodyPr/>
        <a:lstStyle/>
        <a:p>
          <a:endParaRPr lang="ru-RU"/>
        </a:p>
      </dgm:t>
    </dgm:pt>
    <dgm:pt modelId="{681EE238-B06D-4284-9F41-BB42DCA9DAEA}" type="pres">
      <dgm:prSet presAssocID="{F074614E-1751-4ABC-BFCA-0AA62B223697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60909-9022-46C4-99EF-5C73FF5AD447}" type="pres">
      <dgm:prSet presAssocID="{A0F7EB41-3FE3-467E-8FEE-2D0C1482E83E}" presName="spacer" presStyleCnt="0"/>
      <dgm:spPr/>
    </dgm:pt>
    <dgm:pt modelId="{BC0CA63B-216A-4545-978A-6D13DC2A44F0}" type="pres">
      <dgm:prSet presAssocID="{3B89B667-39EA-444E-88B7-3B333EE8E25B}" presName="comp" presStyleCnt="0"/>
      <dgm:spPr/>
    </dgm:pt>
    <dgm:pt modelId="{D7B463CD-CED9-4351-84C2-49540E5070F9}" type="pres">
      <dgm:prSet presAssocID="{3B89B667-39EA-444E-88B7-3B333EE8E25B}" presName="box" presStyleLbl="node1" presStyleIdx="2" presStyleCnt="4"/>
      <dgm:spPr/>
      <dgm:t>
        <a:bodyPr/>
        <a:lstStyle/>
        <a:p>
          <a:endParaRPr lang="ru-RU"/>
        </a:p>
      </dgm:t>
    </dgm:pt>
    <dgm:pt modelId="{0E6F9840-8A17-4A9A-AC86-5AF966822044}" type="pres">
      <dgm:prSet presAssocID="{3B89B667-39EA-444E-88B7-3B333EE8E25B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</dgm:spPr>
      <dgm:t>
        <a:bodyPr/>
        <a:lstStyle/>
        <a:p>
          <a:endParaRPr lang="ru-RU"/>
        </a:p>
      </dgm:t>
    </dgm:pt>
    <dgm:pt modelId="{3FF7C6F4-19A0-4A6D-B886-33315F41C677}" type="pres">
      <dgm:prSet presAssocID="{3B89B667-39EA-444E-88B7-3B333EE8E25B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6E776-807A-4BDE-99D7-88EE9255650F}" type="pres">
      <dgm:prSet presAssocID="{65D7F222-3352-4BAB-9396-3ADACFEF73EB}" presName="spacer" presStyleCnt="0"/>
      <dgm:spPr/>
    </dgm:pt>
    <dgm:pt modelId="{16E0671A-D201-43A1-B27D-46B534C93FE2}" type="pres">
      <dgm:prSet presAssocID="{65ECF28C-7CB4-4933-9D44-1D0B2B807666}" presName="comp" presStyleCnt="0"/>
      <dgm:spPr/>
    </dgm:pt>
    <dgm:pt modelId="{3F6961D3-406B-4BB1-9D52-5DD00EE728CE}" type="pres">
      <dgm:prSet presAssocID="{65ECF28C-7CB4-4933-9D44-1D0B2B807666}" presName="box" presStyleLbl="node1" presStyleIdx="3" presStyleCnt="4" custLinFactNeighborX="-879" custLinFactNeighborY="83335"/>
      <dgm:spPr/>
      <dgm:t>
        <a:bodyPr/>
        <a:lstStyle/>
        <a:p>
          <a:endParaRPr lang="ru-RU"/>
        </a:p>
      </dgm:t>
    </dgm:pt>
    <dgm:pt modelId="{32F9856B-37DE-460D-BBD1-918D0CC65968}" type="pres">
      <dgm:prSet presAssocID="{65ECF28C-7CB4-4933-9D44-1D0B2B807666}" presName="img" presStyleLbl="fgImgPlace1" presStyleIdx="3" presStyleCnt="4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214" b="-46786"/>
          </a:stretch>
        </a:blipFill>
      </dgm:spPr>
      <dgm:t>
        <a:bodyPr/>
        <a:lstStyle/>
        <a:p>
          <a:endParaRPr lang="ru-RU"/>
        </a:p>
      </dgm:t>
    </dgm:pt>
    <dgm:pt modelId="{2E65C4C6-500C-442A-8BB2-FAD71F3FDDF5}" type="pres">
      <dgm:prSet presAssocID="{65ECF28C-7CB4-4933-9D44-1D0B2B807666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E7C1CA-C842-4D2E-A87A-F5D8D6FE4B8E}" type="presOf" srcId="{2260D4C8-2787-4F02-BCEF-FA3E4D93B3DF}" destId="{492FE3ED-8FF5-4D59-AC0B-DA2C89D2936F}" srcOrd="0" destOrd="0" presId="urn:microsoft.com/office/officeart/2005/8/layout/vList4"/>
    <dgm:cxn modelId="{0ECDD418-2E46-4BA8-9422-08343D4DB6F0}" srcId="{B93C28FF-54C3-433B-8836-F3B7B401F786}" destId="{3B89B667-39EA-444E-88B7-3B333EE8E25B}" srcOrd="2" destOrd="0" parTransId="{753D5B47-D927-4693-B1E9-36108E149AB2}" sibTransId="{65D7F222-3352-4BAB-9396-3ADACFEF73EB}"/>
    <dgm:cxn modelId="{0B65B12E-5F5C-44EB-9D4A-8D19F9352C87}" type="presOf" srcId="{65ECF28C-7CB4-4933-9D44-1D0B2B807666}" destId="{2E65C4C6-500C-442A-8BB2-FAD71F3FDDF5}" srcOrd="1" destOrd="0" presId="urn:microsoft.com/office/officeart/2005/8/layout/vList4"/>
    <dgm:cxn modelId="{0D819B4F-D6BA-46F0-8CCD-5BD5E4AAF962}" type="presOf" srcId="{F074614E-1751-4ABC-BFCA-0AA62B223697}" destId="{7DBDDFAC-1CB6-4A4B-83A4-7020AA934DCB}" srcOrd="0" destOrd="0" presId="urn:microsoft.com/office/officeart/2005/8/layout/vList4"/>
    <dgm:cxn modelId="{13EFF37F-9C66-4111-A078-620736303F09}" srcId="{B93C28FF-54C3-433B-8836-F3B7B401F786}" destId="{2260D4C8-2787-4F02-BCEF-FA3E4D93B3DF}" srcOrd="0" destOrd="0" parTransId="{1D76CFD7-4FC3-4A8E-9279-D541EF836B38}" sibTransId="{0BFF176F-78FA-45DA-A717-C0C707AB2BCC}"/>
    <dgm:cxn modelId="{1273AFB3-0A83-4330-9623-B8768CD9DB30}" type="presOf" srcId="{2260D4C8-2787-4F02-BCEF-FA3E4D93B3DF}" destId="{30730AED-4D1D-4322-8CA2-B2B62E252435}" srcOrd="1" destOrd="0" presId="urn:microsoft.com/office/officeart/2005/8/layout/vList4"/>
    <dgm:cxn modelId="{CDD70CB4-B200-4993-9632-3E378024B353}" type="presOf" srcId="{3B89B667-39EA-444E-88B7-3B333EE8E25B}" destId="{3FF7C6F4-19A0-4A6D-B886-33315F41C677}" srcOrd="1" destOrd="0" presId="urn:microsoft.com/office/officeart/2005/8/layout/vList4"/>
    <dgm:cxn modelId="{F7303CD0-8DF7-4AA0-82E3-B1EF5AD53F68}" type="presOf" srcId="{3B89B667-39EA-444E-88B7-3B333EE8E25B}" destId="{D7B463CD-CED9-4351-84C2-49540E5070F9}" srcOrd="0" destOrd="0" presId="urn:microsoft.com/office/officeart/2005/8/layout/vList4"/>
    <dgm:cxn modelId="{E4E22FE2-9F7B-4B98-A541-4BC23A1AF7F9}" srcId="{B93C28FF-54C3-433B-8836-F3B7B401F786}" destId="{65ECF28C-7CB4-4933-9D44-1D0B2B807666}" srcOrd="3" destOrd="0" parTransId="{6149BF16-ECB8-43C8-9CCB-A23B9009E0A8}" sibTransId="{8651FE6C-2A81-4326-BC22-7C85ABFEC739}"/>
    <dgm:cxn modelId="{5DF68007-3D28-4F6C-AEC5-D48FB600EE9A}" type="presOf" srcId="{B93C28FF-54C3-433B-8836-F3B7B401F786}" destId="{2486CE03-AAC7-47A2-969A-222978C7EFC0}" srcOrd="0" destOrd="0" presId="urn:microsoft.com/office/officeart/2005/8/layout/vList4"/>
    <dgm:cxn modelId="{192B11B8-1EDC-4608-8D03-AB634FA80D9D}" type="presOf" srcId="{F074614E-1751-4ABC-BFCA-0AA62B223697}" destId="{681EE238-B06D-4284-9F41-BB42DCA9DAEA}" srcOrd="1" destOrd="0" presId="urn:microsoft.com/office/officeart/2005/8/layout/vList4"/>
    <dgm:cxn modelId="{FABDD117-0277-43BD-A154-40035E255DF9}" srcId="{B93C28FF-54C3-433B-8836-F3B7B401F786}" destId="{F074614E-1751-4ABC-BFCA-0AA62B223697}" srcOrd="1" destOrd="0" parTransId="{B6F5F2A7-9553-4DB6-90FA-A8887FE91D1D}" sibTransId="{A0F7EB41-3FE3-467E-8FEE-2D0C1482E83E}"/>
    <dgm:cxn modelId="{646B6993-7839-45AE-BB2D-52E0E5CEB3F0}" type="presOf" srcId="{65ECF28C-7CB4-4933-9D44-1D0B2B807666}" destId="{3F6961D3-406B-4BB1-9D52-5DD00EE728CE}" srcOrd="0" destOrd="0" presId="urn:microsoft.com/office/officeart/2005/8/layout/vList4"/>
    <dgm:cxn modelId="{B06CA3FA-B47F-4C11-A6AA-029F479FC0E9}" type="presParOf" srcId="{2486CE03-AAC7-47A2-969A-222978C7EFC0}" destId="{1D0D7A7F-D366-4F82-BDCB-671125266ABB}" srcOrd="0" destOrd="0" presId="urn:microsoft.com/office/officeart/2005/8/layout/vList4"/>
    <dgm:cxn modelId="{E6955FFD-B6FC-42F2-9C9A-AD3E18081672}" type="presParOf" srcId="{1D0D7A7F-D366-4F82-BDCB-671125266ABB}" destId="{492FE3ED-8FF5-4D59-AC0B-DA2C89D2936F}" srcOrd="0" destOrd="0" presId="urn:microsoft.com/office/officeart/2005/8/layout/vList4"/>
    <dgm:cxn modelId="{B6CD2437-195B-42FF-8C62-32B04E41BD62}" type="presParOf" srcId="{1D0D7A7F-D366-4F82-BDCB-671125266ABB}" destId="{FC120F2C-A2CD-471E-A02C-69CAD7527888}" srcOrd="1" destOrd="0" presId="urn:microsoft.com/office/officeart/2005/8/layout/vList4"/>
    <dgm:cxn modelId="{3F630189-2F37-4244-BB46-ED020E971011}" type="presParOf" srcId="{1D0D7A7F-D366-4F82-BDCB-671125266ABB}" destId="{30730AED-4D1D-4322-8CA2-B2B62E252435}" srcOrd="2" destOrd="0" presId="urn:microsoft.com/office/officeart/2005/8/layout/vList4"/>
    <dgm:cxn modelId="{41D0FE54-D6B0-415D-A097-A0B2DDB6277B}" type="presParOf" srcId="{2486CE03-AAC7-47A2-969A-222978C7EFC0}" destId="{1B4EF146-B4F8-4CB9-B162-4CE1A2EDD891}" srcOrd="1" destOrd="0" presId="urn:microsoft.com/office/officeart/2005/8/layout/vList4"/>
    <dgm:cxn modelId="{509B7C28-97CA-49DF-A4F4-96AD95E6F079}" type="presParOf" srcId="{2486CE03-AAC7-47A2-969A-222978C7EFC0}" destId="{6CE87D69-72BF-48FA-9368-221F3833DF32}" srcOrd="2" destOrd="0" presId="urn:microsoft.com/office/officeart/2005/8/layout/vList4"/>
    <dgm:cxn modelId="{C1964D77-B9A3-42A0-993B-B2AE9698072D}" type="presParOf" srcId="{6CE87D69-72BF-48FA-9368-221F3833DF32}" destId="{7DBDDFAC-1CB6-4A4B-83A4-7020AA934DCB}" srcOrd="0" destOrd="0" presId="urn:microsoft.com/office/officeart/2005/8/layout/vList4"/>
    <dgm:cxn modelId="{04B93B33-31DF-48A2-B98E-58E594A655EB}" type="presParOf" srcId="{6CE87D69-72BF-48FA-9368-221F3833DF32}" destId="{5D9F11BE-A7C6-4B90-9733-18A4B23668ED}" srcOrd="1" destOrd="0" presId="urn:microsoft.com/office/officeart/2005/8/layout/vList4"/>
    <dgm:cxn modelId="{BF34C3E0-7A8F-4EC4-A506-C2C37EC08A9B}" type="presParOf" srcId="{6CE87D69-72BF-48FA-9368-221F3833DF32}" destId="{681EE238-B06D-4284-9F41-BB42DCA9DAEA}" srcOrd="2" destOrd="0" presId="urn:microsoft.com/office/officeart/2005/8/layout/vList4"/>
    <dgm:cxn modelId="{78DE6B41-BBBD-48B1-B593-752BDD96F672}" type="presParOf" srcId="{2486CE03-AAC7-47A2-969A-222978C7EFC0}" destId="{F3560909-9022-46C4-99EF-5C73FF5AD447}" srcOrd="3" destOrd="0" presId="urn:microsoft.com/office/officeart/2005/8/layout/vList4"/>
    <dgm:cxn modelId="{D4C00AB5-1F75-4F96-BC67-60E848A8B6A9}" type="presParOf" srcId="{2486CE03-AAC7-47A2-969A-222978C7EFC0}" destId="{BC0CA63B-216A-4545-978A-6D13DC2A44F0}" srcOrd="4" destOrd="0" presId="urn:microsoft.com/office/officeart/2005/8/layout/vList4"/>
    <dgm:cxn modelId="{517A4FC4-236E-4574-89A6-CBEE08104762}" type="presParOf" srcId="{BC0CA63B-216A-4545-978A-6D13DC2A44F0}" destId="{D7B463CD-CED9-4351-84C2-49540E5070F9}" srcOrd="0" destOrd="0" presId="urn:microsoft.com/office/officeart/2005/8/layout/vList4"/>
    <dgm:cxn modelId="{B268BB26-B7DA-44C6-8F09-6CAE0CFC8D79}" type="presParOf" srcId="{BC0CA63B-216A-4545-978A-6D13DC2A44F0}" destId="{0E6F9840-8A17-4A9A-AC86-5AF966822044}" srcOrd="1" destOrd="0" presId="urn:microsoft.com/office/officeart/2005/8/layout/vList4"/>
    <dgm:cxn modelId="{1CB86FF5-8690-43AA-9748-7926DAB5EE70}" type="presParOf" srcId="{BC0CA63B-216A-4545-978A-6D13DC2A44F0}" destId="{3FF7C6F4-19A0-4A6D-B886-33315F41C677}" srcOrd="2" destOrd="0" presId="urn:microsoft.com/office/officeart/2005/8/layout/vList4"/>
    <dgm:cxn modelId="{D8AAA368-AA1D-4562-BE07-257C9F3B558A}" type="presParOf" srcId="{2486CE03-AAC7-47A2-969A-222978C7EFC0}" destId="{4DD6E776-807A-4BDE-99D7-88EE9255650F}" srcOrd="5" destOrd="0" presId="urn:microsoft.com/office/officeart/2005/8/layout/vList4"/>
    <dgm:cxn modelId="{E63F2B5A-0D44-4B1F-8036-2676E3135944}" type="presParOf" srcId="{2486CE03-AAC7-47A2-969A-222978C7EFC0}" destId="{16E0671A-D201-43A1-B27D-46B534C93FE2}" srcOrd="6" destOrd="0" presId="urn:microsoft.com/office/officeart/2005/8/layout/vList4"/>
    <dgm:cxn modelId="{9BC73175-95F9-4BE1-80E7-28D9CC2AF2D8}" type="presParOf" srcId="{16E0671A-D201-43A1-B27D-46B534C93FE2}" destId="{3F6961D3-406B-4BB1-9D52-5DD00EE728CE}" srcOrd="0" destOrd="0" presId="urn:microsoft.com/office/officeart/2005/8/layout/vList4"/>
    <dgm:cxn modelId="{CCA8457A-5EB2-4B92-9D25-2936B0B53676}" type="presParOf" srcId="{16E0671A-D201-43A1-B27D-46B534C93FE2}" destId="{32F9856B-37DE-460D-BBD1-918D0CC65968}" srcOrd="1" destOrd="0" presId="urn:microsoft.com/office/officeart/2005/8/layout/vList4"/>
    <dgm:cxn modelId="{BAC22E27-A8ED-4E28-A6D7-4F122BC3C49D}" type="presParOf" srcId="{16E0671A-D201-43A1-B27D-46B534C93FE2}" destId="{2E65C4C6-500C-442A-8BB2-FAD71F3FDDF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САМООБРАЗОВАНИЕ</a:t>
          </a:r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 custLinFactNeighborX="4590" custLinFactNeighborY="-724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38071B2C-C970-45AC-9BB4-5B6BB2565C72}" type="presOf" srcId="{51585EE1-234D-4138-9F69-1B42C332BC75}" destId="{EC521845-F66B-42BC-BF5F-7CADEDFF1FB3}" srcOrd="0" destOrd="0" presId="urn:microsoft.com/office/officeart/2005/8/layout/vList2"/>
    <dgm:cxn modelId="{FF0DCC4D-0AD3-4782-BB0A-0818210079BC}" type="presOf" srcId="{2A604ED5-861C-424C-9C40-25595080F3E4}" destId="{D5542EEF-B389-4A9F-A218-FE7D1CC93747}" srcOrd="0" destOrd="0" presId="urn:microsoft.com/office/officeart/2005/8/layout/vList2"/>
    <dgm:cxn modelId="{A8A26749-AC5D-4A0B-BFFB-C99C3712D849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ВЫВОДЫ</a:t>
          </a:r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 custLinFactNeighborX="7899" custLinFactNeighborY="-212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C28EF6AF-65E1-4130-9F6F-A0EC01DE533B}" type="presOf" srcId="{2A604ED5-861C-424C-9C40-25595080F3E4}" destId="{D5542EEF-B389-4A9F-A218-FE7D1CC93747}" srcOrd="0" destOrd="0" presId="urn:microsoft.com/office/officeart/2005/8/layout/vList2"/>
    <dgm:cxn modelId="{0BDDF953-F4A9-47EF-A21E-E25AB746E156}" type="presOf" srcId="{51585EE1-234D-4138-9F69-1B42C332BC75}" destId="{EC521845-F66B-42BC-BF5F-7CADEDFF1FB3}" srcOrd="0" destOrd="0" presId="urn:microsoft.com/office/officeart/2005/8/layout/vList2"/>
    <dgm:cxn modelId="{A0A5942B-07BB-453E-9A53-B7AAE1D4650E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6A3F56-083B-41D8-A0F7-BC74C5CD75F2}" type="doc">
      <dgm:prSet loTypeId="urn:microsoft.com/office/officeart/2005/8/layout/defaul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422BF9B-75A7-4154-A6B0-39C687DBAC29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Развитие восприятия, внимания и мышления за счет повышения уровня наглядности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B833B34-9DAB-4640-83A6-AE7CEB28605A}" type="parTrans" cxnId="{2A0935F3-F534-45AC-A000-65283BB06016}">
      <dgm:prSet/>
      <dgm:spPr/>
      <dgm:t>
        <a:bodyPr/>
        <a:lstStyle/>
        <a:p>
          <a:endParaRPr lang="ru-RU"/>
        </a:p>
      </dgm:t>
    </dgm:pt>
    <dgm:pt modelId="{696229B1-03B1-46B6-A709-43F78C9E8F91}" type="sibTrans" cxnId="{2A0935F3-F534-45AC-A000-65283BB06016}">
      <dgm:prSet/>
      <dgm:spPr/>
      <dgm:t>
        <a:bodyPr/>
        <a:lstStyle/>
        <a:p>
          <a:endParaRPr lang="ru-RU"/>
        </a:p>
      </dgm:t>
    </dgm:pt>
    <dgm:pt modelId="{311C43FD-575B-4B3E-A5FF-673B3FD34F86}">
      <dgm:prSet custT="1"/>
      <dgm:spPr/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</a:t>
          </a:r>
        </a:p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коррекционно-развивающей образовательной деятельности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4B158D-2DD7-48BC-85BC-A1255266B81D}" type="parTrans" cxnId="{30DDD2A6-1050-4FA5-BFA2-1FFC08D0D612}">
      <dgm:prSet/>
      <dgm:spPr/>
      <dgm:t>
        <a:bodyPr/>
        <a:lstStyle/>
        <a:p>
          <a:endParaRPr lang="ru-RU"/>
        </a:p>
      </dgm:t>
    </dgm:pt>
    <dgm:pt modelId="{6CD4AC91-6718-40CD-BC74-223C636D06E7}" type="sibTrans" cxnId="{30DDD2A6-1050-4FA5-BFA2-1FFC08D0D612}">
      <dgm:prSet/>
      <dgm:spPr/>
      <dgm:t>
        <a:bodyPr/>
        <a:lstStyle/>
        <a:p>
          <a:endParaRPr lang="ru-RU"/>
        </a:p>
      </dgm:t>
    </dgm:pt>
    <dgm:pt modelId="{2C7D5A90-91B4-4661-8511-538ED3909951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Повышение мотивации  для исправления недостатков речи детей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8AFD61-994D-4BDA-BA62-AC8644B5BFAD}" type="parTrans" cxnId="{1265E2B3-386B-490A-BE06-6BDE977B7AC7}">
      <dgm:prSet/>
      <dgm:spPr/>
      <dgm:t>
        <a:bodyPr/>
        <a:lstStyle/>
        <a:p>
          <a:endParaRPr lang="ru-RU"/>
        </a:p>
      </dgm:t>
    </dgm:pt>
    <dgm:pt modelId="{E69AE414-84FF-4BA3-A0C3-D046915C78DD}" type="sibTrans" cxnId="{1265E2B3-386B-490A-BE06-6BDE977B7AC7}">
      <dgm:prSet/>
      <dgm:spPr/>
      <dgm:t>
        <a:bodyPr/>
        <a:lstStyle/>
        <a:p>
          <a:endParaRPr lang="ru-RU"/>
        </a:p>
      </dgm:t>
    </dgm:pt>
    <dgm:pt modelId="{37BB2F95-BC7A-451A-9537-A441E22A93BE}" type="pres">
      <dgm:prSet presAssocID="{9A6A3F56-083B-41D8-A0F7-BC74C5CD75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659639-7D85-493B-A546-366677AC193F}" type="pres">
      <dgm:prSet presAssocID="{311C43FD-575B-4B3E-A5FF-673B3FD34F86}" presName="node" presStyleLbl="node1" presStyleIdx="0" presStyleCnt="3" custScaleX="193587" custLinFactNeighborY="-15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637E5-5F80-4969-8B62-D7D3F175D277}" type="pres">
      <dgm:prSet presAssocID="{6CD4AC91-6718-40CD-BC74-223C636D06E7}" presName="sibTrans" presStyleCnt="0"/>
      <dgm:spPr/>
    </dgm:pt>
    <dgm:pt modelId="{F9DF9B3C-1460-4A0D-B482-F612B2E093FE}" type="pres">
      <dgm:prSet presAssocID="{2C7D5A90-91B4-4661-8511-538ED390995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B88A0-519C-4188-B1ED-5EFCEED54F42}" type="pres">
      <dgm:prSet presAssocID="{E69AE414-84FF-4BA3-A0C3-D046915C78DD}" presName="sibTrans" presStyleCnt="0"/>
      <dgm:spPr/>
    </dgm:pt>
    <dgm:pt modelId="{C289D62E-CA81-437E-AAD1-0D058D50DB5F}" type="pres">
      <dgm:prSet presAssocID="{7422BF9B-75A7-4154-A6B0-39C687DBAC29}" presName="node" presStyleLbl="node1" presStyleIdx="2" presStyleCnt="3" custLinFactNeighborX="1578" custLinFactNeighborY="-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DDD2A6-1050-4FA5-BFA2-1FFC08D0D612}" srcId="{9A6A3F56-083B-41D8-A0F7-BC74C5CD75F2}" destId="{311C43FD-575B-4B3E-A5FF-673B3FD34F86}" srcOrd="0" destOrd="0" parTransId="{744B158D-2DD7-48BC-85BC-A1255266B81D}" sibTransId="{6CD4AC91-6718-40CD-BC74-223C636D06E7}"/>
    <dgm:cxn modelId="{4E148146-A521-4509-9414-51BD4699FF16}" type="presOf" srcId="{7422BF9B-75A7-4154-A6B0-39C687DBAC29}" destId="{C289D62E-CA81-437E-AAD1-0D058D50DB5F}" srcOrd="0" destOrd="0" presId="urn:microsoft.com/office/officeart/2005/8/layout/default"/>
    <dgm:cxn modelId="{8F8546F2-222C-4492-A019-E3580258FEFB}" type="presOf" srcId="{2C7D5A90-91B4-4661-8511-538ED3909951}" destId="{F9DF9B3C-1460-4A0D-B482-F612B2E093FE}" srcOrd="0" destOrd="0" presId="urn:microsoft.com/office/officeart/2005/8/layout/default"/>
    <dgm:cxn modelId="{1265E2B3-386B-490A-BE06-6BDE977B7AC7}" srcId="{9A6A3F56-083B-41D8-A0F7-BC74C5CD75F2}" destId="{2C7D5A90-91B4-4661-8511-538ED3909951}" srcOrd="1" destOrd="0" parTransId="{288AFD61-994D-4BDA-BA62-AC8644B5BFAD}" sibTransId="{E69AE414-84FF-4BA3-A0C3-D046915C78DD}"/>
    <dgm:cxn modelId="{600B5D5A-9933-45B8-89FC-E3299C45A8F9}" type="presOf" srcId="{311C43FD-575B-4B3E-A5FF-673B3FD34F86}" destId="{A8659639-7D85-493B-A546-366677AC193F}" srcOrd="0" destOrd="0" presId="urn:microsoft.com/office/officeart/2005/8/layout/default"/>
    <dgm:cxn modelId="{4AFE320C-BF8D-4E14-A311-3E4E99F646A8}" type="presOf" srcId="{9A6A3F56-083B-41D8-A0F7-BC74C5CD75F2}" destId="{37BB2F95-BC7A-451A-9537-A441E22A93BE}" srcOrd="0" destOrd="0" presId="urn:microsoft.com/office/officeart/2005/8/layout/default"/>
    <dgm:cxn modelId="{2A0935F3-F534-45AC-A000-65283BB06016}" srcId="{9A6A3F56-083B-41D8-A0F7-BC74C5CD75F2}" destId="{7422BF9B-75A7-4154-A6B0-39C687DBAC29}" srcOrd="2" destOrd="0" parTransId="{2B833B34-9DAB-4640-83A6-AE7CEB28605A}" sibTransId="{696229B1-03B1-46B6-A709-43F78C9E8F91}"/>
    <dgm:cxn modelId="{AC83A384-164A-459F-BABB-F4DC61C6ADB5}" type="presParOf" srcId="{37BB2F95-BC7A-451A-9537-A441E22A93BE}" destId="{A8659639-7D85-493B-A546-366677AC193F}" srcOrd="0" destOrd="0" presId="urn:microsoft.com/office/officeart/2005/8/layout/default"/>
    <dgm:cxn modelId="{23B03795-C737-462E-BDAC-EB6E63F8DBEB}" type="presParOf" srcId="{37BB2F95-BC7A-451A-9537-A441E22A93BE}" destId="{BE4637E5-5F80-4969-8B62-D7D3F175D277}" srcOrd="1" destOrd="0" presId="urn:microsoft.com/office/officeart/2005/8/layout/default"/>
    <dgm:cxn modelId="{125AE639-E95B-440A-A6D2-EFE66DAE4654}" type="presParOf" srcId="{37BB2F95-BC7A-451A-9537-A441E22A93BE}" destId="{F9DF9B3C-1460-4A0D-B482-F612B2E093FE}" srcOrd="2" destOrd="0" presId="urn:microsoft.com/office/officeart/2005/8/layout/default"/>
    <dgm:cxn modelId="{236BEA0C-0D33-4A7B-BF4B-99E89A554091}" type="presParOf" srcId="{37BB2F95-BC7A-451A-9537-A441E22A93BE}" destId="{00BB88A0-519C-4188-B1ED-5EFCEED54F42}" srcOrd="3" destOrd="0" presId="urn:microsoft.com/office/officeart/2005/8/layout/default"/>
    <dgm:cxn modelId="{93A7D508-79BA-430D-9E58-E78A671BEA21}" type="presParOf" srcId="{37BB2F95-BC7A-451A-9537-A441E22A93BE}" destId="{C289D62E-CA81-437E-AAD1-0D058D50DB5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НАПРАВЛЕНИЯ КОРРЕКЦИОННОЙ     РАБОТЫ С ИСПОЛЬЗОВАНИЕМ ИКТ</a:t>
          </a:r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298693" custLinFactNeighborX="2581" custLinFactNeighborY="-73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71678D-5EEC-4F58-A01F-7AF4CDCD4E57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582D21AA-F49A-4FF0-86A1-CF5A77C142DC}" type="presOf" srcId="{2A604ED5-861C-424C-9C40-25595080F3E4}" destId="{D5542EEF-B389-4A9F-A218-FE7D1CC93747}" srcOrd="0" destOrd="0" presId="urn:microsoft.com/office/officeart/2005/8/layout/vList2"/>
    <dgm:cxn modelId="{38333482-BF85-465A-80AD-6CB75D2739A8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1EE553-7055-4D43-89EC-0AC9EAF14134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7843EC6-A595-49F6-92C6-D2B8DF3DA4B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Документация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2901D0-33E0-4BF2-8507-C02197218785}" type="parTrans" cxnId="{400CCE86-40D5-448F-9FD2-BD004C63248E}">
      <dgm:prSet/>
      <dgm:spPr/>
      <dgm:t>
        <a:bodyPr/>
        <a:lstStyle/>
        <a:p>
          <a:endParaRPr lang="ru-RU"/>
        </a:p>
      </dgm:t>
    </dgm:pt>
    <dgm:pt modelId="{8A6CF3D9-54A0-46CD-8319-268D028B1468}" type="sibTrans" cxnId="{400CCE86-40D5-448F-9FD2-BD004C63248E}">
      <dgm:prSet/>
      <dgm:spPr/>
      <dgm:t>
        <a:bodyPr/>
        <a:lstStyle/>
        <a:p>
          <a:endParaRPr lang="ru-RU"/>
        </a:p>
      </dgm:t>
    </dgm:pt>
    <dgm:pt modelId="{248A4F94-4B80-480F-BE70-91C153CC084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Диагностика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741346-516D-4084-A015-9C7D90C81350}" type="parTrans" cxnId="{E35B25D0-1180-4A55-A230-78D10E8A8C45}">
      <dgm:prSet/>
      <dgm:spPr/>
      <dgm:t>
        <a:bodyPr/>
        <a:lstStyle/>
        <a:p>
          <a:endParaRPr lang="ru-RU"/>
        </a:p>
      </dgm:t>
    </dgm:pt>
    <dgm:pt modelId="{BE41DEBF-E77C-4927-977B-69BF75883E3E}" type="sibTrans" cxnId="{E35B25D0-1180-4A55-A230-78D10E8A8C45}">
      <dgm:prSet/>
      <dgm:spPr/>
      <dgm:t>
        <a:bodyPr/>
        <a:lstStyle/>
        <a:p>
          <a:endParaRPr lang="ru-RU"/>
        </a:p>
      </dgm:t>
    </dgm:pt>
    <dgm:pt modelId="{1F3E0D6F-C6C1-4260-8D75-A7C7BC2A88C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 занятия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A86D87-446A-4025-A0A1-D3465B6EAA43}" type="parTrans" cxnId="{06BEA910-5D81-474C-8254-1B9310A2C084}">
      <dgm:prSet/>
      <dgm:spPr/>
      <dgm:t>
        <a:bodyPr/>
        <a:lstStyle/>
        <a:p>
          <a:endParaRPr lang="ru-RU"/>
        </a:p>
      </dgm:t>
    </dgm:pt>
    <dgm:pt modelId="{FBEC1E8F-D239-46AF-941E-F22C598521AE}" type="sibTrans" cxnId="{06BEA910-5D81-474C-8254-1B9310A2C084}">
      <dgm:prSet/>
      <dgm:spPr/>
      <dgm:t>
        <a:bodyPr/>
        <a:lstStyle/>
        <a:p>
          <a:endParaRPr lang="ru-RU"/>
        </a:p>
      </dgm:t>
    </dgm:pt>
    <dgm:pt modelId="{8083225B-F426-42A1-AEDA-B18D7101923D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Подгрупповые занятия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8E95FA-6BAE-4D6F-9725-DCA00C4C854D}" type="parTrans" cxnId="{47D54B2E-0E2B-4BBF-82B4-836F55DE2D8E}">
      <dgm:prSet/>
      <dgm:spPr/>
      <dgm:t>
        <a:bodyPr/>
        <a:lstStyle/>
        <a:p>
          <a:endParaRPr lang="ru-RU"/>
        </a:p>
      </dgm:t>
    </dgm:pt>
    <dgm:pt modelId="{FDA6E556-5F54-4B2D-BDA0-E1B4E05E39AB}" type="sibTrans" cxnId="{47D54B2E-0E2B-4BBF-82B4-836F55DE2D8E}">
      <dgm:prSet/>
      <dgm:spPr/>
      <dgm:t>
        <a:bodyPr/>
        <a:lstStyle/>
        <a:p>
          <a:endParaRPr lang="ru-RU"/>
        </a:p>
      </dgm:t>
    </dgm:pt>
    <dgm:pt modelId="{38143278-BA8B-416A-9587-05C20544A0A7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родителями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DCBFEE-6412-4AA1-8090-82AE379D0002}" type="parTrans" cxnId="{5725C939-8B9F-4CFC-903A-7AE9DCFCB828}">
      <dgm:prSet/>
      <dgm:spPr/>
      <dgm:t>
        <a:bodyPr/>
        <a:lstStyle/>
        <a:p>
          <a:endParaRPr lang="ru-RU"/>
        </a:p>
      </dgm:t>
    </dgm:pt>
    <dgm:pt modelId="{D392C1EE-E18C-4F6B-BA7B-DEA89BD729ED}" type="sibTrans" cxnId="{5725C939-8B9F-4CFC-903A-7AE9DCFCB828}">
      <dgm:prSet/>
      <dgm:spPr/>
      <dgm:t>
        <a:bodyPr/>
        <a:lstStyle/>
        <a:p>
          <a:endParaRPr lang="ru-RU"/>
        </a:p>
      </dgm:t>
    </dgm:pt>
    <dgm:pt modelId="{6FC5468B-86A2-42D5-8979-AE9CAD452AB0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Взаимодействия с педагогами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BD5C65-80B6-466B-95D9-B0A38ECEFF1E}" type="parTrans" cxnId="{CDC35B42-E938-4C0B-9469-8F6C75E57DB7}">
      <dgm:prSet/>
      <dgm:spPr/>
      <dgm:t>
        <a:bodyPr/>
        <a:lstStyle/>
        <a:p>
          <a:endParaRPr lang="ru-RU"/>
        </a:p>
      </dgm:t>
    </dgm:pt>
    <dgm:pt modelId="{F88BEA8D-3700-4138-A63D-9B0C270BD0FC}" type="sibTrans" cxnId="{CDC35B42-E938-4C0B-9469-8F6C75E57DB7}">
      <dgm:prSet/>
      <dgm:spPr/>
      <dgm:t>
        <a:bodyPr/>
        <a:lstStyle/>
        <a:p>
          <a:endParaRPr lang="ru-RU"/>
        </a:p>
      </dgm:t>
    </dgm:pt>
    <dgm:pt modelId="{04C0A054-A580-45D1-81FC-90C68D698FA3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Самообразование</a:t>
          </a:r>
          <a:r>
            <a:rPr lang="ru-RU" sz="1500" dirty="0" smtClean="0"/>
            <a:t> </a:t>
          </a:r>
          <a:endParaRPr lang="ru-RU" sz="1500" dirty="0"/>
        </a:p>
      </dgm:t>
    </dgm:pt>
    <dgm:pt modelId="{09E032D5-896A-4CE5-B541-DBCA710143CC}" type="parTrans" cxnId="{C537260F-49DA-41AE-889C-59A76018A319}">
      <dgm:prSet/>
      <dgm:spPr/>
      <dgm:t>
        <a:bodyPr/>
        <a:lstStyle/>
        <a:p>
          <a:endParaRPr lang="ru-RU"/>
        </a:p>
      </dgm:t>
    </dgm:pt>
    <dgm:pt modelId="{FBF3A993-C200-448B-BE39-C8B244659025}" type="sibTrans" cxnId="{C537260F-49DA-41AE-889C-59A76018A319}">
      <dgm:prSet/>
      <dgm:spPr/>
      <dgm:t>
        <a:bodyPr/>
        <a:lstStyle/>
        <a:p>
          <a:endParaRPr lang="ru-RU"/>
        </a:p>
      </dgm:t>
    </dgm:pt>
    <dgm:pt modelId="{F58704D7-31EE-447A-BF3C-64A801B85507}" type="pres">
      <dgm:prSet presAssocID="{F51EE553-7055-4D43-89EC-0AC9EAF141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AAC759-DBB1-4DC9-8D99-61239D9382BD}" type="pres">
      <dgm:prSet presAssocID="{77843EC6-A595-49F6-92C6-D2B8DF3DA4B3}" presName="parentLin" presStyleCnt="0"/>
      <dgm:spPr/>
    </dgm:pt>
    <dgm:pt modelId="{A2162440-053E-4B9D-AC58-6FB6FD5C0853}" type="pres">
      <dgm:prSet presAssocID="{77843EC6-A595-49F6-92C6-D2B8DF3DA4B3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48F290D7-2C5E-4363-89E6-051E293F9E61}" type="pres">
      <dgm:prSet presAssocID="{77843EC6-A595-49F6-92C6-D2B8DF3DA4B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73311-E8A2-436C-99C9-E926557A8813}" type="pres">
      <dgm:prSet presAssocID="{77843EC6-A595-49F6-92C6-D2B8DF3DA4B3}" presName="negativeSpace" presStyleCnt="0"/>
      <dgm:spPr/>
    </dgm:pt>
    <dgm:pt modelId="{34D3DB11-8185-49E6-BCCF-4449057711CD}" type="pres">
      <dgm:prSet presAssocID="{77843EC6-A595-49F6-92C6-D2B8DF3DA4B3}" presName="childText" presStyleLbl="conFgAcc1" presStyleIdx="0" presStyleCnt="7">
        <dgm:presLayoutVars>
          <dgm:bulletEnabled val="1"/>
        </dgm:presLayoutVars>
      </dgm:prSet>
      <dgm:spPr/>
    </dgm:pt>
    <dgm:pt modelId="{8357FA7A-3B17-4273-9479-01AB62AB93A8}" type="pres">
      <dgm:prSet presAssocID="{8A6CF3D9-54A0-46CD-8319-268D028B1468}" presName="spaceBetweenRectangles" presStyleCnt="0"/>
      <dgm:spPr/>
    </dgm:pt>
    <dgm:pt modelId="{1BD01969-6907-42A8-9401-B43689D7F1BC}" type="pres">
      <dgm:prSet presAssocID="{248A4F94-4B80-480F-BE70-91C153CC0846}" presName="parentLin" presStyleCnt="0"/>
      <dgm:spPr/>
    </dgm:pt>
    <dgm:pt modelId="{A6851CAB-3BB1-49E3-A946-DD2C2DF2B727}" type="pres">
      <dgm:prSet presAssocID="{248A4F94-4B80-480F-BE70-91C153CC0846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CD1C56B-09CF-4396-9471-B326F64D783D}" type="pres">
      <dgm:prSet presAssocID="{248A4F94-4B80-480F-BE70-91C153CC084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59180-12C0-4E40-8994-8825F62D9446}" type="pres">
      <dgm:prSet presAssocID="{248A4F94-4B80-480F-BE70-91C153CC0846}" presName="negativeSpace" presStyleCnt="0"/>
      <dgm:spPr/>
    </dgm:pt>
    <dgm:pt modelId="{217A75A7-8AA6-40A6-9AA5-875A6B2C8748}" type="pres">
      <dgm:prSet presAssocID="{248A4F94-4B80-480F-BE70-91C153CC0846}" presName="childText" presStyleLbl="conFgAcc1" presStyleIdx="1" presStyleCnt="7">
        <dgm:presLayoutVars>
          <dgm:bulletEnabled val="1"/>
        </dgm:presLayoutVars>
      </dgm:prSet>
      <dgm:spPr/>
    </dgm:pt>
    <dgm:pt modelId="{CA229F18-5F4B-4244-BE34-5B643D426042}" type="pres">
      <dgm:prSet presAssocID="{BE41DEBF-E77C-4927-977B-69BF75883E3E}" presName="spaceBetweenRectangles" presStyleCnt="0"/>
      <dgm:spPr/>
    </dgm:pt>
    <dgm:pt modelId="{A35E94C3-3165-495B-A7DE-C2E62C4DFDBF}" type="pres">
      <dgm:prSet presAssocID="{1F3E0D6F-C6C1-4260-8D75-A7C7BC2A88C9}" presName="parentLin" presStyleCnt="0"/>
      <dgm:spPr/>
    </dgm:pt>
    <dgm:pt modelId="{ED0F9444-C2F5-4A5C-BA87-A37F33C7DC7B}" type="pres">
      <dgm:prSet presAssocID="{1F3E0D6F-C6C1-4260-8D75-A7C7BC2A88C9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3118D7AA-3F09-4919-8BB1-4E99DA0FA0DD}" type="pres">
      <dgm:prSet presAssocID="{1F3E0D6F-C6C1-4260-8D75-A7C7BC2A88C9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E783E0-BBE7-4406-90AB-E9B534544426}" type="pres">
      <dgm:prSet presAssocID="{1F3E0D6F-C6C1-4260-8D75-A7C7BC2A88C9}" presName="negativeSpace" presStyleCnt="0"/>
      <dgm:spPr/>
    </dgm:pt>
    <dgm:pt modelId="{5819DBD8-CF78-4B37-BE71-37565948AE5B}" type="pres">
      <dgm:prSet presAssocID="{1F3E0D6F-C6C1-4260-8D75-A7C7BC2A88C9}" presName="childText" presStyleLbl="conFgAcc1" presStyleIdx="2" presStyleCnt="7">
        <dgm:presLayoutVars>
          <dgm:bulletEnabled val="1"/>
        </dgm:presLayoutVars>
      </dgm:prSet>
      <dgm:spPr/>
    </dgm:pt>
    <dgm:pt modelId="{88810F17-85E3-4406-BCFE-6C5C4368C9AF}" type="pres">
      <dgm:prSet presAssocID="{FBEC1E8F-D239-46AF-941E-F22C598521AE}" presName="spaceBetweenRectangles" presStyleCnt="0"/>
      <dgm:spPr/>
    </dgm:pt>
    <dgm:pt modelId="{1E8CE980-637E-4276-B42B-734EDC24B568}" type="pres">
      <dgm:prSet presAssocID="{8083225B-F426-42A1-AEDA-B18D7101923D}" presName="parentLin" presStyleCnt="0"/>
      <dgm:spPr/>
    </dgm:pt>
    <dgm:pt modelId="{18DB8F7D-E271-43A0-92A3-BA723454E4CF}" type="pres">
      <dgm:prSet presAssocID="{8083225B-F426-42A1-AEDA-B18D7101923D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D550D2EF-56E5-4390-A9C4-B3A1AF4E411A}" type="pres">
      <dgm:prSet presAssocID="{8083225B-F426-42A1-AEDA-B18D7101923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89AAB-9A46-4463-8846-56037151DFB2}" type="pres">
      <dgm:prSet presAssocID="{8083225B-F426-42A1-AEDA-B18D7101923D}" presName="negativeSpace" presStyleCnt="0"/>
      <dgm:spPr/>
    </dgm:pt>
    <dgm:pt modelId="{AAD1D3AD-5676-47A6-998D-403F34D39B22}" type="pres">
      <dgm:prSet presAssocID="{8083225B-F426-42A1-AEDA-B18D7101923D}" presName="childText" presStyleLbl="conFgAcc1" presStyleIdx="3" presStyleCnt="7">
        <dgm:presLayoutVars>
          <dgm:bulletEnabled val="1"/>
        </dgm:presLayoutVars>
      </dgm:prSet>
      <dgm:spPr/>
    </dgm:pt>
    <dgm:pt modelId="{BE179F7D-AE47-4136-A7B3-BF8565ACF2EA}" type="pres">
      <dgm:prSet presAssocID="{FDA6E556-5F54-4B2D-BDA0-E1B4E05E39AB}" presName="spaceBetweenRectangles" presStyleCnt="0"/>
      <dgm:spPr/>
    </dgm:pt>
    <dgm:pt modelId="{A847A653-D9C3-41A6-9308-B5A9C1F89598}" type="pres">
      <dgm:prSet presAssocID="{38143278-BA8B-416A-9587-05C20544A0A7}" presName="parentLin" presStyleCnt="0"/>
      <dgm:spPr/>
    </dgm:pt>
    <dgm:pt modelId="{E6B1EB0B-28E0-4341-B53E-7F22E590C55B}" type="pres">
      <dgm:prSet presAssocID="{38143278-BA8B-416A-9587-05C20544A0A7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CAE42D64-CA45-436A-8197-9663F0818D0C}" type="pres">
      <dgm:prSet presAssocID="{38143278-BA8B-416A-9587-05C20544A0A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58818-E575-4B58-959B-0BB4FC5EF5AF}" type="pres">
      <dgm:prSet presAssocID="{38143278-BA8B-416A-9587-05C20544A0A7}" presName="negativeSpace" presStyleCnt="0"/>
      <dgm:spPr/>
    </dgm:pt>
    <dgm:pt modelId="{37640C6E-BB6F-4255-AB27-DF139CA12573}" type="pres">
      <dgm:prSet presAssocID="{38143278-BA8B-416A-9587-05C20544A0A7}" presName="childText" presStyleLbl="conFgAcc1" presStyleIdx="4" presStyleCnt="7">
        <dgm:presLayoutVars>
          <dgm:bulletEnabled val="1"/>
        </dgm:presLayoutVars>
      </dgm:prSet>
      <dgm:spPr/>
    </dgm:pt>
    <dgm:pt modelId="{9E0DA948-AE89-45CA-BCCD-5BF0EA90DF51}" type="pres">
      <dgm:prSet presAssocID="{D392C1EE-E18C-4F6B-BA7B-DEA89BD729ED}" presName="spaceBetweenRectangles" presStyleCnt="0"/>
      <dgm:spPr/>
    </dgm:pt>
    <dgm:pt modelId="{CD0C50FE-5292-4D63-8067-365CFACA92BC}" type="pres">
      <dgm:prSet presAssocID="{6FC5468B-86A2-42D5-8979-AE9CAD452AB0}" presName="parentLin" presStyleCnt="0"/>
      <dgm:spPr/>
    </dgm:pt>
    <dgm:pt modelId="{4B998224-18A3-4C36-8D0D-2511901DCE82}" type="pres">
      <dgm:prSet presAssocID="{6FC5468B-86A2-42D5-8979-AE9CAD452AB0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A16FA910-5663-4DD7-A015-ADCAC433962A}" type="pres">
      <dgm:prSet presAssocID="{6FC5468B-86A2-42D5-8979-AE9CAD452AB0}" presName="parentText" presStyleLbl="node1" presStyleIdx="5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8274F-6C85-4167-B310-6926309665D7}" type="pres">
      <dgm:prSet presAssocID="{6FC5468B-86A2-42D5-8979-AE9CAD452AB0}" presName="negativeSpace" presStyleCnt="0"/>
      <dgm:spPr/>
    </dgm:pt>
    <dgm:pt modelId="{E10FB4CB-D947-449A-9D0E-13880FF55D66}" type="pres">
      <dgm:prSet presAssocID="{6FC5468B-86A2-42D5-8979-AE9CAD452AB0}" presName="childText" presStyleLbl="conFgAcc1" presStyleIdx="5" presStyleCnt="7">
        <dgm:presLayoutVars>
          <dgm:bulletEnabled val="1"/>
        </dgm:presLayoutVars>
      </dgm:prSet>
      <dgm:spPr/>
    </dgm:pt>
    <dgm:pt modelId="{61CB0437-A799-4FB3-AD3D-69D149A33964}" type="pres">
      <dgm:prSet presAssocID="{F88BEA8D-3700-4138-A63D-9B0C270BD0FC}" presName="spaceBetweenRectangles" presStyleCnt="0"/>
      <dgm:spPr/>
    </dgm:pt>
    <dgm:pt modelId="{4D209584-E10C-412E-A155-F80B079D352C}" type="pres">
      <dgm:prSet presAssocID="{04C0A054-A580-45D1-81FC-90C68D698FA3}" presName="parentLin" presStyleCnt="0"/>
      <dgm:spPr/>
    </dgm:pt>
    <dgm:pt modelId="{09E0A8DB-E30E-48EF-920E-1F8321867D76}" type="pres">
      <dgm:prSet presAssocID="{04C0A054-A580-45D1-81FC-90C68D698FA3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9E9B969B-9B9E-460F-B224-0DE5FB63D7FA}" type="pres">
      <dgm:prSet presAssocID="{04C0A054-A580-45D1-81FC-90C68D698FA3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30726-F698-43CA-A5FC-4B191CDA9472}" type="pres">
      <dgm:prSet presAssocID="{04C0A054-A580-45D1-81FC-90C68D698FA3}" presName="negativeSpace" presStyleCnt="0"/>
      <dgm:spPr/>
    </dgm:pt>
    <dgm:pt modelId="{5CC07BA3-A2FD-4A48-877F-89007D88B3BB}" type="pres">
      <dgm:prSet presAssocID="{04C0A054-A580-45D1-81FC-90C68D698FA3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06BEA910-5D81-474C-8254-1B9310A2C084}" srcId="{F51EE553-7055-4D43-89EC-0AC9EAF14134}" destId="{1F3E0D6F-C6C1-4260-8D75-A7C7BC2A88C9}" srcOrd="2" destOrd="0" parTransId="{D6A86D87-446A-4025-A0A1-D3465B6EAA43}" sibTransId="{FBEC1E8F-D239-46AF-941E-F22C598521AE}"/>
    <dgm:cxn modelId="{2125231F-17E9-4068-AE48-5088288593B2}" type="presOf" srcId="{1F3E0D6F-C6C1-4260-8D75-A7C7BC2A88C9}" destId="{ED0F9444-C2F5-4A5C-BA87-A37F33C7DC7B}" srcOrd="0" destOrd="0" presId="urn:microsoft.com/office/officeart/2005/8/layout/list1"/>
    <dgm:cxn modelId="{F1C36A61-4210-489F-808B-94432596D5CE}" type="presOf" srcId="{8083225B-F426-42A1-AEDA-B18D7101923D}" destId="{18DB8F7D-E271-43A0-92A3-BA723454E4CF}" srcOrd="0" destOrd="0" presId="urn:microsoft.com/office/officeart/2005/8/layout/list1"/>
    <dgm:cxn modelId="{45FAA24D-8E1F-474F-B6F4-30B53ACCD8A0}" type="presOf" srcId="{248A4F94-4B80-480F-BE70-91C153CC0846}" destId="{A6851CAB-3BB1-49E3-A946-DD2C2DF2B727}" srcOrd="0" destOrd="0" presId="urn:microsoft.com/office/officeart/2005/8/layout/list1"/>
    <dgm:cxn modelId="{E35B25D0-1180-4A55-A230-78D10E8A8C45}" srcId="{F51EE553-7055-4D43-89EC-0AC9EAF14134}" destId="{248A4F94-4B80-480F-BE70-91C153CC0846}" srcOrd="1" destOrd="0" parTransId="{23741346-516D-4084-A015-9C7D90C81350}" sibTransId="{BE41DEBF-E77C-4927-977B-69BF75883E3E}"/>
    <dgm:cxn modelId="{F90183BA-2EEA-44EE-86AD-469A0AAB4647}" type="presOf" srcId="{6FC5468B-86A2-42D5-8979-AE9CAD452AB0}" destId="{A16FA910-5663-4DD7-A015-ADCAC433962A}" srcOrd="1" destOrd="0" presId="urn:microsoft.com/office/officeart/2005/8/layout/list1"/>
    <dgm:cxn modelId="{47D54B2E-0E2B-4BBF-82B4-836F55DE2D8E}" srcId="{F51EE553-7055-4D43-89EC-0AC9EAF14134}" destId="{8083225B-F426-42A1-AEDA-B18D7101923D}" srcOrd="3" destOrd="0" parTransId="{1C8E95FA-6BAE-4D6F-9725-DCA00C4C854D}" sibTransId="{FDA6E556-5F54-4B2D-BDA0-E1B4E05E39AB}"/>
    <dgm:cxn modelId="{CDC35B42-E938-4C0B-9469-8F6C75E57DB7}" srcId="{F51EE553-7055-4D43-89EC-0AC9EAF14134}" destId="{6FC5468B-86A2-42D5-8979-AE9CAD452AB0}" srcOrd="5" destOrd="0" parTransId="{7ABD5C65-80B6-466B-95D9-B0A38ECEFF1E}" sibTransId="{F88BEA8D-3700-4138-A63D-9B0C270BD0FC}"/>
    <dgm:cxn modelId="{557B3800-9ED2-4210-8EEC-33D6231ABADA}" type="presOf" srcId="{77843EC6-A595-49F6-92C6-D2B8DF3DA4B3}" destId="{A2162440-053E-4B9D-AC58-6FB6FD5C0853}" srcOrd="0" destOrd="0" presId="urn:microsoft.com/office/officeart/2005/8/layout/list1"/>
    <dgm:cxn modelId="{7D69294C-5718-40F5-AA26-CA0B8279AB14}" type="presOf" srcId="{04C0A054-A580-45D1-81FC-90C68D698FA3}" destId="{09E0A8DB-E30E-48EF-920E-1F8321867D76}" srcOrd="0" destOrd="0" presId="urn:microsoft.com/office/officeart/2005/8/layout/list1"/>
    <dgm:cxn modelId="{8123B4A7-2765-4066-940E-64F509E52C55}" type="presOf" srcId="{38143278-BA8B-416A-9587-05C20544A0A7}" destId="{CAE42D64-CA45-436A-8197-9663F0818D0C}" srcOrd="1" destOrd="0" presId="urn:microsoft.com/office/officeart/2005/8/layout/list1"/>
    <dgm:cxn modelId="{9B5A1BAE-910B-4F13-B520-5999996F0213}" type="presOf" srcId="{8083225B-F426-42A1-AEDA-B18D7101923D}" destId="{D550D2EF-56E5-4390-A9C4-B3A1AF4E411A}" srcOrd="1" destOrd="0" presId="urn:microsoft.com/office/officeart/2005/8/layout/list1"/>
    <dgm:cxn modelId="{47C8B131-8474-4D74-9A92-1663C945B123}" type="presOf" srcId="{6FC5468B-86A2-42D5-8979-AE9CAD452AB0}" destId="{4B998224-18A3-4C36-8D0D-2511901DCE82}" srcOrd="0" destOrd="0" presId="urn:microsoft.com/office/officeart/2005/8/layout/list1"/>
    <dgm:cxn modelId="{D4102F87-B81F-4CDD-875B-AE0409C314EE}" type="presOf" srcId="{04C0A054-A580-45D1-81FC-90C68D698FA3}" destId="{9E9B969B-9B9E-460F-B224-0DE5FB63D7FA}" srcOrd="1" destOrd="0" presId="urn:microsoft.com/office/officeart/2005/8/layout/list1"/>
    <dgm:cxn modelId="{7538AD41-5B7F-49CE-9D70-6F95AD5764EB}" type="presOf" srcId="{77843EC6-A595-49F6-92C6-D2B8DF3DA4B3}" destId="{48F290D7-2C5E-4363-89E6-051E293F9E61}" srcOrd="1" destOrd="0" presId="urn:microsoft.com/office/officeart/2005/8/layout/list1"/>
    <dgm:cxn modelId="{9AD7FE6E-95F7-4157-83B9-FE54E2B881E4}" type="presOf" srcId="{38143278-BA8B-416A-9587-05C20544A0A7}" destId="{E6B1EB0B-28E0-4341-B53E-7F22E590C55B}" srcOrd="0" destOrd="0" presId="urn:microsoft.com/office/officeart/2005/8/layout/list1"/>
    <dgm:cxn modelId="{B79A8AFB-B34B-4809-8C01-0BC5278FEDB6}" type="presOf" srcId="{F51EE553-7055-4D43-89EC-0AC9EAF14134}" destId="{F58704D7-31EE-447A-BF3C-64A801B85507}" srcOrd="0" destOrd="0" presId="urn:microsoft.com/office/officeart/2005/8/layout/list1"/>
    <dgm:cxn modelId="{5725C939-8B9F-4CFC-903A-7AE9DCFCB828}" srcId="{F51EE553-7055-4D43-89EC-0AC9EAF14134}" destId="{38143278-BA8B-416A-9587-05C20544A0A7}" srcOrd="4" destOrd="0" parTransId="{6EDCBFEE-6412-4AA1-8090-82AE379D0002}" sibTransId="{D392C1EE-E18C-4F6B-BA7B-DEA89BD729ED}"/>
    <dgm:cxn modelId="{400CCE86-40D5-448F-9FD2-BD004C63248E}" srcId="{F51EE553-7055-4D43-89EC-0AC9EAF14134}" destId="{77843EC6-A595-49F6-92C6-D2B8DF3DA4B3}" srcOrd="0" destOrd="0" parTransId="{222901D0-33E0-4BF2-8507-C02197218785}" sibTransId="{8A6CF3D9-54A0-46CD-8319-268D028B1468}"/>
    <dgm:cxn modelId="{C537260F-49DA-41AE-889C-59A76018A319}" srcId="{F51EE553-7055-4D43-89EC-0AC9EAF14134}" destId="{04C0A054-A580-45D1-81FC-90C68D698FA3}" srcOrd="6" destOrd="0" parTransId="{09E032D5-896A-4CE5-B541-DBCA710143CC}" sibTransId="{FBF3A993-C200-448B-BE39-C8B244659025}"/>
    <dgm:cxn modelId="{FA92DE2F-87DE-4365-83A4-CC09D6D05242}" type="presOf" srcId="{1F3E0D6F-C6C1-4260-8D75-A7C7BC2A88C9}" destId="{3118D7AA-3F09-4919-8BB1-4E99DA0FA0DD}" srcOrd="1" destOrd="0" presId="urn:microsoft.com/office/officeart/2005/8/layout/list1"/>
    <dgm:cxn modelId="{03339930-D1F5-46BA-92C0-29E242871859}" type="presOf" srcId="{248A4F94-4B80-480F-BE70-91C153CC0846}" destId="{6CD1C56B-09CF-4396-9471-B326F64D783D}" srcOrd="1" destOrd="0" presId="urn:microsoft.com/office/officeart/2005/8/layout/list1"/>
    <dgm:cxn modelId="{AC5D89A2-0341-46CC-8BBE-49B91C697842}" type="presParOf" srcId="{F58704D7-31EE-447A-BF3C-64A801B85507}" destId="{B1AAC759-DBB1-4DC9-8D99-61239D9382BD}" srcOrd="0" destOrd="0" presId="urn:microsoft.com/office/officeart/2005/8/layout/list1"/>
    <dgm:cxn modelId="{9B9AC347-1FB8-426A-8A7B-F49E90260A63}" type="presParOf" srcId="{B1AAC759-DBB1-4DC9-8D99-61239D9382BD}" destId="{A2162440-053E-4B9D-AC58-6FB6FD5C0853}" srcOrd="0" destOrd="0" presId="urn:microsoft.com/office/officeart/2005/8/layout/list1"/>
    <dgm:cxn modelId="{398F173B-7981-4226-B4EB-A559CEABEBB8}" type="presParOf" srcId="{B1AAC759-DBB1-4DC9-8D99-61239D9382BD}" destId="{48F290D7-2C5E-4363-89E6-051E293F9E61}" srcOrd="1" destOrd="0" presId="urn:microsoft.com/office/officeart/2005/8/layout/list1"/>
    <dgm:cxn modelId="{868A6DC9-1300-48D3-B4AB-C07B84685013}" type="presParOf" srcId="{F58704D7-31EE-447A-BF3C-64A801B85507}" destId="{2E573311-E8A2-436C-99C9-E926557A8813}" srcOrd="1" destOrd="0" presId="urn:microsoft.com/office/officeart/2005/8/layout/list1"/>
    <dgm:cxn modelId="{E9BA9885-B7C5-49FE-8FD5-139F8E8E761B}" type="presParOf" srcId="{F58704D7-31EE-447A-BF3C-64A801B85507}" destId="{34D3DB11-8185-49E6-BCCF-4449057711CD}" srcOrd="2" destOrd="0" presId="urn:microsoft.com/office/officeart/2005/8/layout/list1"/>
    <dgm:cxn modelId="{D37D5696-6F74-42A9-B363-43E9646A9FD4}" type="presParOf" srcId="{F58704D7-31EE-447A-BF3C-64A801B85507}" destId="{8357FA7A-3B17-4273-9479-01AB62AB93A8}" srcOrd="3" destOrd="0" presId="urn:microsoft.com/office/officeart/2005/8/layout/list1"/>
    <dgm:cxn modelId="{45C64F23-B9BB-4400-A6B7-B79763A772A7}" type="presParOf" srcId="{F58704D7-31EE-447A-BF3C-64A801B85507}" destId="{1BD01969-6907-42A8-9401-B43689D7F1BC}" srcOrd="4" destOrd="0" presId="urn:microsoft.com/office/officeart/2005/8/layout/list1"/>
    <dgm:cxn modelId="{7ABE4E4D-6B20-4A30-8F02-DB74010C43A0}" type="presParOf" srcId="{1BD01969-6907-42A8-9401-B43689D7F1BC}" destId="{A6851CAB-3BB1-49E3-A946-DD2C2DF2B727}" srcOrd="0" destOrd="0" presId="urn:microsoft.com/office/officeart/2005/8/layout/list1"/>
    <dgm:cxn modelId="{59C4CD7F-342B-47F0-83CA-9EBF9387DE7F}" type="presParOf" srcId="{1BD01969-6907-42A8-9401-B43689D7F1BC}" destId="{6CD1C56B-09CF-4396-9471-B326F64D783D}" srcOrd="1" destOrd="0" presId="urn:microsoft.com/office/officeart/2005/8/layout/list1"/>
    <dgm:cxn modelId="{81C07365-F75D-480B-9614-2578805010B3}" type="presParOf" srcId="{F58704D7-31EE-447A-BF3C-64A801B85507}" destId="{CB059180-12C0-4E40-8994-8825F62D9446}" srcOrd="5" destOrd="0" presId="urn:microsoft.com/office/officeart/2005/8/layout/list1"/>
    <dgm:cxn modelId="{59E7E66A-2F4B-426F-9B45-46889CE2609C}" type="presParOf" srcId="{F58704D7-31EE-447A-BF3C-64A801B85507}" destId="{217A75A7-8AA6-40A6-9AA5-875A6B2C8748}" srcOrd="6" destOrd="0" presId="urn:microsoft.com/office/officeart/2005/8/layout/list1"/>
    <dgm:cxn modelId="{425C1A2D-F2C5-4242-9AAD-D745B8611B35}" type="presParOf" srcId="{F58704D7-31EE-447A-BF3C-64A801B85507}" destId="{CA229F18-5F4B-4244-BE34-5B643D426042}" srcOrd="7" destOrd="0" presId="urn:microsoft.com/office/officeart/2005/8/layout/list1"/>
    <dgm:cxn modelId="{EAE77B0F-36D3-458B-94E2-517736D8D8EA}" type="presParOf" srcId="{F58704D7-31EE-447A-BF3C-64A801B85507}" destId="{A35E94C3-3165-495B-A7DE-C2E62C4DFDBF}" srcOrd="8" destOrd="0" presId="urn:microsoft.com/office/officeart/2005/8/layout/list1"/>
    <dgm:cxn modelId="{30B426EF-A3C4-434C-9779-D13352073366}" type="presParOf" srcId="{A35E94C3-3165-495B-A7DE-C2E62C4DFDBF}" destId="{ED0F9444-C2F5-4A5C-BA87-A37F33C7DC7B}" srcOrd="0" destOrd="0" presId="urn:microsoft.com/office/officeart/2005/8/layout/list1"/>
    <dgm:cxn modelId="{99049F7C-44C5-4293-9DCD-204DF3C1A3DF}" type="presParOf" srcId="{A35E94C3-3165-495B-A7DE-C2E62C4DFDBF}" destId="{3118D7AA-3F09-4919-8BB1-4E99DA0FA0DD}" srcOrd="1" destOrd="0" presId="urn:microsoft.com/office/officeart/2005/8/layout/list1"/>
    <dgm:cxn modelId="{A0EB666A-1D39-446F-83D2-21D9DDE2E1E6}" type="presParOf" srcId="{F58704D7-31EE-447A-BF3C-64A801B85507}" destId="{8DE783E0-BBE7-4406-90AB-E9B534544426}" srcOrd="9" destOrd="0" presId="urn:microsoft.com/office/officeart/2005/8/layout/list1"/>
    <dgm:cxn modelId="{ACDAA83B-6C4E-4949-B75A-E25EF41064BE}" type="presParOf" srcId="{F58704D7-31EE-447A-BF3C-64A801B85507}" destId="{5819DBD8-CF78-4B37-BE71-37565948AE5B}" srcOrd="10" destOrd="0" presId="urn:microsoft.com/office/officeart/2005/8/layout/list1"/>
    <dgm:cxn modelId="{18EFEA17-999A-4AF6-8C2C-D1B3925FA46A}" type="presParOf" srcId="{F58704D7-31EE-447A-BF3C-64A801B85507}" destId="{88810F17-85E3-4406-BCFE-6C5C4368C9AF}" srcOrd="11" destOrd="0" presId="urn:microsoft.com/office/officeart/2005/8/layout/list1"/>
    <dgm:cxn modelId="{2ADFFD1D-131F-4DD9-A519-5647CAAF1A37}" type="presParOf" srcId="{F58704D7-31EE-447A-BF3C-64A801B85507}" destId="{1E8CE980-637E-4276-B42B-734EDC24B568}" srcOrd="12" destOrd="0" presId="urn:microsoft.com/office/officeart/2005/8/layout/list1"/>
    <dgm:cxn modelId="{FFD078FC-6383-4833-842D-18D5AC1797F2}" type="presParOf" srcId="{1E8CE980-637E-4276-B42B-734EDC24B568}" destId="{18DB8F7D-E271-43A0-92A3-BA723454E4CF}" srcOrd="0" destOrd="0" presId="urn:microsoft.com/office/officeart/2005/8/layout/list1"/>
    <dgm:cxn modelId="{FC410BE6-845C-4668-87AF-604415914062}" type="presParOf" srcId="{1E8CE980-637E-4276-B42B-734EDC24B568}" destId="{D550D2EF-56E5-4390-A9C4-B3A1AF4E411A}" srcOrd="1" destOrd="0" presId="urn:microsoft.com/office/officeart/2005/8/layout/list1"/>
    <dgm:cxn modelId="{3EA1833D-D485-479D-9C5A-F63F8F78B217}" type="presParOf" srcId="{F58704D7-31EE-447A-BF3C-64A801B85507}" destId="{9CA89AAB-9A46-4463-8846-56037151DFB2}" srcOrd="13" destOrd="0" presId="urn:microsoft.com/office/officeart/2005/8/layout/list1"/>
    <dgm:cxn modelId="{34A3B070-AB99-458F-8C5A-DB3E934538BA}" type="presParOf" srcId="{F58704D7-31EE-447A-BF3C-64A801B85507}" destId="{AAD1D3AD-5676-47A6-998D-403F34D39B22}" srcOrd="14" destOrd="0" presId="urn:microsoft.com/office/officeart/2005/8/layout/list1"/>
    <dgm:cxn modelId="{067FEFB8-899A-4F7F-95B4-C39B5CBEFE79}" type="presParOf" srcId="{F58704D7-31EE-447A-BF3C-64A801B85507}" destId="{BE179F7D-AE47-4136-A7B3-BF8565ACF2EA}" srcOrd="15" destOrd="0" presId="urn:microsoft.com/office/officeart/2005/8/layout/list1"/>
    <dgm:cxn modelId="{539C41F2-1BD9-4812-AC20-9D8CCCD49688}" type="presParOf" srcId="{F58704D7-31EE-447A-BF3C-64A801B85507}" destId="{A847A653-D9C3-41A6-9308-B5A9C1F89598}" srcOrd="16" destOrd="0" presId="urn:microsoft.com/office/officeart/2005/8/layout/list1"/>
    <dgm:cxn modelId="{B231659B-4D9B-4136-9992-CBBEE6C09288}" type="presParOf" srcId="{A847A653-D9C3-41A6-9308-B5A9C1F89598}" destId="{E6B1EB0B-28E0-4341-B53E-7F22E590C55B}" srcOrd="0" destOrd="0" presId="urn:microsoft.com/office/officeart/2005/8/layout/list1"/>
    <dgm:cxn modelId="{3715CF31-7F4A-4FB7-B55D-9B3ABE2B7C32}" type="presParOf" srcId="{A847A653-D9C3-41A6-9308-B5A9C1F89598}" destId="{CAE42D64-CA45-436A-8197-9663F0818D0C}" srcOrd="1" destOrd="0" presId="urn:microsoft.com/office/officeart/2005/8/layout/list1"/>
    <dgm:cxn modelId="{5E39BD15-B9F6-4794-875E-6A7A4894A325}" type="presParOf" srcId="{F58704D7-31EE-447A-BF3C-64A801B85507}" destId="{B9F58818-E575-4B58-959B-0BB4FC5EF5AF}" srcOrd="17" destOrd="0" presId="urn:microsoft.com/office/officeart/2005/8/layout/list1"/>
    <dgm:cxn modelId="{7B94AC17-DC4E-4F16-B6AC-3AA256AB0774}" type="presParOf" srcId="{F58704D7-31EE-447A-BF3C-64A801B85507}" destId="{37640C6E-BB6F-4255-AB27-DF139CA12573}" srcOrd="18" destOrd="0" presId="urn:microsoft.com/office/officeart/2005/8/layout/list1"/>
    <dgm:cxn modelId="{5541814A-EC7D-498E-8BAC-ABBF1C5FB643}" type="presParOf" srcId="{F58704D7-31EE-447A-BF3C-64A801B85507}" destId="{9E0DA948-AE89-45CA-BCCD-5BF0EA90DF51}" srcOrd="19" destOrd="0" presId="urn:microsoft.com/office/officeart/2005/8/layout/list1"/>
    <dgm:cxn modelId="{2C8C0032-C338-434E-9BCC-0603EE7398F9}" type="presParOf" srcId="{F58704D7-31EE-447A-BF3C-64A801B85507}" destId="{CD0C50FE-5292-4D63-8067-365CFACA92BC}" srcOrd="20" destOrd="0" presId="urn:microsoft.com/office/officeart/2005/8/layout/list1"/>
    <dgm:cxn modelId="{1A7DA712-E434-4A70-9D6D-BC948EFCF22D}" type="presParOf" srcId="{CD0C50FE-5292-4D63-8067-365CFACA92BC}" destId="{4B998224-18A3-4C36-8D0D-2511901DCE82}" srcOrd="0" destOrd="0" presId="urn:microsoft.com/office/officeart/2005/8/layout/list1"/>
    <dgm:cxn modelId="{6DC901D0-D956-4573-A15C-59C40F21BFD0}" type="presParOf" srcId="{CD0C50FE-5292-4D63-8067-365CFACA92BC}" destId="{A16FA910-5663-4DD7-A015-ADCAC433962A}" srcOrd="1" destOrd="0" presId="urn:microsoft.com/office/officeart/2005/8/layout/list1"/>
    <dgm:cxn modelId="{D59495CD-1155-43DD-97DF-20F93FA5A584}" type="presParOf" srcId="{F58704D7-31EE-447A-BF3C-64A801B85507}" destId="{74A8274F-6C85-4167-B310-6926309665D7}" srcOrd="21" destOrd="0" presId="urn:microsoft.com/office/officeart/2005/8/layout/list1"/>
    <dgm:cxn modelId="{F7CF870C-BF97-4918-A2FD-FD5E7654FB53}" type="presParOf" srcId="{F58704D7-31EE-447A-BF3C-64A801B85507}" destId="{E10FB4CB-D947-449A-9D0E-13880FF55D66}" srcOrd="22" destOrd="0" presId="urn:microsoft.com/office/officeart/2005/8/layout/list1"/>
    <dgm:cxn modelId="{8E155CE4-D5CC-4CE3-B031-9FFBF362C7AC}" type="presParOf" srcId="{F58704D7-31EE-447A-BF3C-64A801B85507}" destId="{61CB0437-A799-4FB3-AD3D-69D149A33964}" srcOrd="23" destOrd="0" presId="urn:microsoft.com/office/officeart/2005/8/layout/list1"/>
    <dgm:cxn modelId="{6EC05B32-1B34-4585-98B4-81231B64100E}" type="presParOf" srcId="{F58704D7-31EE-447A-BF3C-64A801B85507}" destId="{4D209584-E10C-412E-A155-F80B079D352C}" srcOrd="24" destOrd="0" presId="urn:microsoft.com/office/officeart/2005/8/layout/list1"/>
    <dgm:cxn modelId="{04159219-F879-49B6-A2E2-E7F400BC5DFA}" type="presParOf" srcId="{4D209584-E10C-412E-A155-F80B079D352C}" destId="{09E0A8DB-E30E-48EF-920E-1F8321867D76}" srcOrd="0" destOrd="0" presId="urn:microsoft.com/office/officeart/2005/8/layout/list1"/>
    <dgm:cxn modelId="{EDBE9D46-B6BA-41FA-8E59-EB9F3EABED45}" type="presParOf" srcId="{4D209584-E10C-412E-A155-F80B079D352C}" destId="{9E9B969B-9B9E-460F-B224-0DE5FB63D7FA}" srcOrd="1" destOrd="0" presId="urn:microsoft.com/office/officeart/2005/8/layout/list1"/>
    <dgm:cxn modelId="{AF814AEF-E740-4E3F-8CB0-E4EF84CB21CF}" type="presParOf" srcId="{F58704D7-31EE-447A-BF3C-64A801B85507}" destId="{EEA30726-F698-43CA-A5FC-4B191CDA9472}" srcOrd="25" destOrd="0" presId="urn:microsoft.com/office/officeart/2005/8/layout/list1"/>
    <dgm:cxn modelId="{F145321E-D7D4-480D-9478-F38BB481C4EC}" type="presParOf" srcId="{F58704D7-31EE-447A-BF3C-64A801B85507}" destId="{5CC07BA3-A2FD-4A48-877F-89007D88B3BB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ДОКУМЕНТАЦИЯ</a:t>
          </a:r>
          <a:endParaRPr lang="ru-RU" sz="36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C175D7-2031-4A4C-89E0-5271689EA761}" type="presOf" srcId="{2A604ED5-861C-424C-9C40-25595080F3E4}" destId="{D5542EEF-B389-4A9F-A218-FE7D1CC93747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7162111C-D735-4C8A-9FBE-B2624EE32256}" type="presOf" srcId="{51585EE1-234D-4138-9F69-1B42C332BC75}" destId="{EC521845-F66B-42BC-BF5F-7CADEDFF1FB3}" srcOrd="0" destOrd="0" presId="urn:microsoft.com/office/officeart/2005/8/layout/vList2"/>
    <dgm:cxn modelId="{5F1A558C-86EE-4202-A7FB-9D282D909519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ДИАГНОСТИКА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4831B0-E57B-4D6C-B50E-E623E9FB087C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1C6E609E-DE5D-45CA-90D0-2B0F86D29A1F}" type="presOf" srcId="{2A604ED5-861C-424C-9C40-25595080F3E4}" destId="{D5542EEF-B389-4A9F-A218-FE7D1CC93747}" srcOrd="0" destOrd="0" presId="urn:microsoft.com/office/officeart/2005/8/layout/vList2"/>
    <dgm:cxn modelId="{7D3CFFB1-3879-41C1-9DC2-F1D51B792A02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ИНДИВИДУАЛЬНАЯ НОД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 custLinFactNeighborX="-1345" custLinFactNeighborY="-905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562621-C911-48B9-92E1-DE26B2863D73}" type="presOf" srcId="{2A604ED5-861C-424C-9C40-25595080F3E4}" destId="{D5542EEF-B389-4A9F-A218-FE7D1CC93747}" srcOrd="0" destOrd="0" presId="urn:microsoft.com/office/officeart/2005/8/layout/vList2"/>
    <dgm:cxn modelId="{981C18C4-08C5-42D1-9D8F-D54BB1F9306B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129E7276-6A5D-44E7-97D8-179981D52301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ПОДГРУППОВАЯ НОД </a:t>
          </a:r>
          <a:endParaRPr lang="ru-RU" sz="36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B579A9-D373-46D1-90B1-89B08D2D560B}" type="presOf" srcId="{51585EE1-234D-4138-9F69-1B42C332BC75}" destId="{EC521845-F66B-42BC-BF5F-7CADEDFF1FB3}" srcOrd="0" destOrd="0" presId="urn:microsoft.com/office/officeart/2005/8/layout/vList2"/>
    <dgm:cxn modelId="{E34EBB8A-4B10-46C6-BCDC-B6D0D9BD3DB1}" type="presOf" srcId="{2A604ED5-861C-424C-9C40-25595080F3E4}" destId="{D5542EEF-B389-4A9F-A218-FE7D1CC93747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C57D0678-C21E-4AEC-9897-D30CEACC0BFF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РАБОТА С РОДИТЕЛЯМИ И ПЕДАГОГАМИ</a:t>
          </a:r>
          <a:endParaRPr lang="ru-RU" sz="3200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21845-F66B-42BC-BF5F-7CADEDFF1FB3}" type="pres">
      <dgm:prSet presAssocID="{51585EE1-234D-4138-9F69-1B42C332BC75}" presName="parentText" presStyleLbl="node1" presStyleIdx="0" presStyleCnt="1" custScaleY="1874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E15D32-0102-4A72-987B-250BFD7C6BB1}" type="presOf" srcId="{2A604ED5-861C-424C-9C40-25595080F3E4}" destId="{D5542EEF-B389-4A9F-A218-FE7D1CC93747}" srcOrd="0" destOrd="0" presId="urn:microsoft.com/office/officeart/2005/8/layout/vList2"/>
    <dgm:cxn modelId="{A96C3276-FE6C-449F-AC6B-61D3598F7FA8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461A5CC8-4FEE-4C62-9125-71B6891F83BD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C0F0B-2976-42F4-BAD6-69F18076296C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C0738-7E56-4BED-AF81-8FC19ED9D7E9}">
      <dsp:nvSpPr>
        <dsp:cNvPr id="0" name=""/>
        <dsp:cNvSpPr/>
      </dsp:nvSpPr>
      <dsp:spPr>
        <a:xfrm>
          <a:off x="328048" y="214010"/>
          <a:ext cx="5712764" cy="4278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Компьютеры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8048" y="214010"/>
        <a:ext cx="5712764" cy="427857"/>
      </dsp:txXfrm>
    </dsp:sp>
    <dsp:sp modelId="{FAE06D8E-8B8C-4231-811E-622EDC952B29}">
      <dsp:nvSpPr>
        <dsp:cNvPr id="0" name=""/>
        <dsp:cNvSpPr/>
      </dsp:nvSpPr>
      <dsp:spPr>
        <a:xfrm>
          <a:off x="60637" y="160528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1C43B3D-10C2-4838-8424-BC9D17479710}">
      <dsp:nvSpPr>
        <dsp:cNvPr id="0" name=""/>
        <dsp:cNvSpPr/>
      </dsp:nvSpPr>
      <dsp:spPr>
        <a:xfrm>
          <a:off x="679991" y="855715"/>
          <a:ext cx="5360822" cy="427857"/>
        </a:xfrm>
        <a:prstGeom prst="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Интерактивная доска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9991" y="855715"/>
        <a:ext cx="5360822" cy="427857"/>
      </dsp:txXfrm>
    </dsp:sp>
    <dsp:sp modelId="{E245106C-821B-485F-9D82-91802D4E5691}">
      <dsp:nvSpPr>
        <dsp:cNvPr id="0" name=""/>
        <dsp:cNvSpPr/>
      </dsp:nvSpPr>
      <dsp:spPr>
        <a:xfrm>
          <a:off x="412579" y="802233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01D746D-0456-4004-8EB4-739FFF4AF67B}">
      <dsp:nvSpPr>
        <dsp:cNvPr id="0" name=""/>
        <dsp:cNvSpPr/>
      </dsp:nvSpPr>
      <dsp:spPr>
        <a:xfrm>
          <a:off x="840925" y="1497421"/>
          <a:ext cx="5199888" cy="427857"/>
        </a:xfrm>
        <a:prstGeom prst="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Видеокамера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0925" y="1497421"/>
        <a:ext cx="5199888" cy="427857"/>
      </dsp:txXfrm>
    </dsp:sp>
    <dsp:sp modelId="{D67B3FD9-3679-4D34-92A9-C9BBA2A0DBA5}">
      <dsp:nvSpPr>
        <dsp:cNvPr id="0" name=""/>
        <dsp:cNvSpPr/>
      </dsp:nvSpPr>
      <dsp:spPr>
        <a:xfrm>
          <a:off x="573514" y="1443939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BA4D40A-1DA0-4A0D-9A4E-52A60AB3347E}">
      <dsp:nvSpPr>
        <dsp:cNvPr id="0" name=""/>
        <dsp:cNvSpPr/>
      </dsp:nvSpPr>
      <dsp:spPr>
        <a:xfrm>
          <a:off x="840925" y="2138720"/>
          <a:ext cx="5199888" cy="427857"/>
        </a:xfrm>
        <a:prstGeom prst="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 Фотокамера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0925" y="2138720"/>
        <a:ext cx="5199888" cy="427857"/>
      </dsp:txXfrm>
    </dsp:sp>
    <dsp:sp modelId="{B1E9F08B-C0D9-4163-A519-8ED43A5426B2}">
      <dsp:nvSpPr>
        <dsp:cNvPr id="0" name=""/>
        <dsp:cNvSpPr/>
      </dsp:nvSpPr>
      <dsp:spPr>
        <a:xfrm>
          <a:off x="573514" y="2085238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DDEFD69-4696-4395-9C81-3B46140161FD}">
      <dsp:nvSpPr>
        <dsp:cNvPr id="0" name=""/>
        <dsp:cNvSpPr/>
      </dsp:nvSpPr>
      <dsp:spPr>
        <a:xfrm>
          <a:off x="679991" y="2780426"/>
          <a:ext cx="5360822" cy="427857"/>
        </a:xfrm>
        <a:prstGeom prst="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5. Магнитофоны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9991" y="2780426"/>
        <a:ext cx="5360822" cy="427857"/>
      </dsp:txXfrm>
    </dsp:sp>
    <dsp:sp modelId="{4DB55122-F958-49B0-AA9C-CEA1B7A25266}">
      <dsp:nvSpPr>
        <dsp:cNvPr id="0" name=""/>
        <dsp:cNvSpPr/>
      </dsp:nvSpPr>
      <dsp:spPr>
        <a:xfrm>
          <a:off x="412579" y="2726944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F7F8758-0419-4479-8EED-50A9F9B4DC0C}">
      <dsp:nvSpPr>
        <dsp:cNvPr id="0" name=""/>
        <dsp:cNvSpPr/>
      </dsp:nvSpPr>
      <dsp:spPr>
        <a:xfrm>
          <a:off x="328048" y="3422131"/>
          <a:ext cx="5712764" cy="427857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6. Телевизоры с </a:t>
          </a: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DVD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приставками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8048" y="3422131"/>
        <a:ext cx="5712764" cy="427857"/>
      </dsp:txXfrm>
    </dsp:sp>
    <dsp:sp modelId="{B2BFCCF7-1E86-4DB7-A384-F191F63F44B2}">
      <dsp:nvSpPr>
        <dsp:cNvPr id="0" name=""/>
        <dsp:cNvSpPr/>
      </dsp:nvSpPr>
      <dsp:spPr>
        <a:xfrm>
          <a:off x="60637" y="3368649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59639-7D85-493B-A546-366677AC193F}">
      <dsp:nvSpPr>
        <dsp:cNvPr id="0" name=""/>
        <dsp:cNvSpPr/>
      </dsp:nvSpPr>
      <dsp:spPr>
        <a:xfrm>
          <a:off x="881849" y="0"/>
          <a:ext cx="6045773" cy="18738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коррекционно-развивающей образовательной деятельности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81849" y="0"/>
        <a:ext cx="6045773" cy="1873815"/>
      </dsp:txXfrm>
    </dsp:sp>
    <dsp:sp modelId="{F9DF9B3C-1460-4A0D-B482-F612B2E093FE}">
      <dsp:nvSpPr>
        <dsp:cNvPr id="0" name=""/>
        <dsp:cNvSpPr/>
      </dsp:nvSpPr>
      <dsp:spPr>
        <a:xfrm>
          <a:off x="625558" y="2188151"/>
          <a:ext cx="3123026" cy="1873815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Повышение мотивации  для исправления недостатков речи детей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5558" y="2188151"/>
        <a:ext cx="3123026" cy="1873815"/>
      </dsp:txXfrm>
    </dsp:sp>
    <dsp:sp modelId="{C289D62E-CA81-437E-AAD1-0D058D50DB5F}">
      <dsp:nvSpPr>
        <dsp:cNvPr id="0" name=""/>
        <dsp:cNvSpPr/>
      </dsp:nvSpPr>
      <dsp:spPr>
        <a:xfrm>
          <a:off x="4110169" y="2169994"/>
          <a:ext cx="3123026" cy="187381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Развитие восприятия, внимания и мышления за счет повышения уровня наглядности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0169" y="2169994"/>
        <a:ext cx="3123026" cy="18738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187611"/>
          <a:ext cx="8424936" cy="115212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НАПРАВЛЕНИЯ КОРРЕКЦИОННОЙ     РАБОТЫ С ИСПОЛЬЗОВАНИЕМ ИКТ</a:t>
          </a: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	</a:t>
          </a:r>
          <a:endParaRPr lang="ru-RU" sz="36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242" y="243853"/>
        <a:ext cx="8312452" cy="10396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3DB11-8185-49E6-BCCF-4449057711CD}">
      <dsp:nvSpPr>
        <dsp:cNvPr id="0" name=""/>
        <dsp:cNvSpPr/>
      </dsp:nvSpPr>
      <dsp:spPr>
        <a:xfrm>
          <a:off x="0" y="264651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F290D7-2C5E-4363-89E6-051E293F9E61}">
      <dsp:nvSpPr>
        <dsp:cNvPr id="0" name=""/>
        <dsp:cNvSpPr/>
      </dsp:nvSpPr>
      <dsp:spPr>
        <a:xfrm>
          <a:off x="234026" y="43251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Документация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5642" y="64867"/>
        <a:ext cx="3233132" cy="399568"/>
      </dsp:txXfrm>
    </dsp:sp>
    <dsp:sp modelId="{217A75A7-8AA6-40A6-9AA5-875A6B2C8748}">
      <dsp:nvSpPr>
        <dsp:cNvPr id="0" name=""/>
        <dsp:cNvSpPr/>
      </dsp:nvSpPr>
      <dsp:spPr>
        <a:xfrm>
          <a:off x="0" y="945051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D1C56B-09CF-4396-9471-B326F64D783D}">
      <dsp:nvSpPr>
        <dsp:cNvPr id="0" name=""/>
        <dsp:cNvSpPr/>
      </dsp:nvSpPr>
      <dsp:spPr>
        <a:xfrm>
          <a:off x="234026" y="723651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tint val="50000"/>
                <a:satMod val="300000"/>
              </a:schemeClr>
            </a:gs>
            <a:gs pos="35000">
              <a:schemeClr val="accent4">
                <a:hueOff val="-744128"/>
                <a:satOff val="4483"/>
                <a:lumOff val="359"/>
                <a:alphaOff val="0"/>
                <a:tint val="37000"/>
                <a:satMod val="30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Диагностика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5642" y="745267"/>
        <a:ext cx="3233132" cy="399568"/>
      </dsp:txXfrm>
    </dsp:sp>
    <dsp:sp modelId="{5819DBD8-CF78-4B37-BE71-37565948AE5B}">
      <dsp:nvSpPr>
        <dsp:cNvPr id="0" name=""/>
        <dsp:cNvSpPr/>
      </dsp:nvSpPr>
      <dsp:spPr>
        <a:xfrm>
          <a:off x="0" y="16254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18D7AA-3F09-4919-8BB1-4E99DA0FA0DD}">
      <dsp:nvSpPr>
        <dsp:cNvPr id="0" name=""/>
        <dsp:cNvSpPr/>
      </dsp:nvSpPr>
      <dsp:spPr>
        <a:xfrm>
          <a:off x="234026" y="1404051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 занятия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5642" y="1425667"/>
        <a:ext cx="3233132" cy="399568"/>
      </dsp:txXfrm>
    </dsp:sp>
    <dsp:sp modelId="{AAD1D3AD-5676-47A6-998D-403F34D39B22}">
      <dsp:nvSpPr>
        <dsp:cNvPr id="0" name=""/>
        <dsp:cNvSpPr/>
      </dsp:nvSpPr>
      <dsp:spPr>
        <a:xfrm>
          <a:off x="0" y="23058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50D2EF-56E5-4390-A9C4-B3A1AF4E411A}">
      <dsp:nvSpPr>
        <dsp:cNvPr id="0" name=""/>
        <dsp:cNvSpPr/>
      </dsp:nvSpPr>
      <dsp:spPr>
        <a:xfrm>
          <a:off x="234026" y="2084452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Подгрупповые занятия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5642" y="2106068"/>
        <a:ext cx="3233132" cy="399568"/>
      </dsp:txXfrm>
    </dsp:sp>
    <dsp:sp modelId="{37640C6E-BB6F-4255-AB27-DF139CA12573}">
      <dsp:nvSpPr>
        <dsp:cNvPr id="0" name=""/>
        <dsp:cNvSpPr/>
      </dsp:nvSpPr>
      <dsp:spPr>
        <a:xfrm>
          <a:off x="0" y="29862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E42D64-CA45-436A-8197-9663F0818D0C}">
      <dsp:nvSpPr>
        <dsp:cNvPr id="0" name=""/>
        <dsp:cNvSpPr/>
      </dsp:nvSpPr>
      <dsp:spPr>
        <a:xfrm>
          <a:off x="234026" y="2764852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родителями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5642" y="2786468"/>
        <a:ext cx="3233132" cy="399568"/>
      </dsp:txXfrm>
    </dsp:sp>
    <dsp:sp modelId="{E10FB4CB-D947-449A-9D0E-13880FF55D66}">
      <dsp:nvSpPr>
        <dsp:cNvPr id="0" name=""/>
        <dsp:cNvSpPr/>
      </dsp:nvSpPr>
      <dsp:spPr>
        <a:xfrm>
          <a:off x="0" y="36666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6FA910-5663-4DD7-A015-ADCAC433962A}">
      <dsp:nvSpPr>
        <dsp:cNvPr id="0" name=""/>
        <dsp:cNvSpPr/>
      </dsp:nvSpPr>
      <dsp:spPr>
        <a:xfrm>
          <a:off x="222827" y="3445252"/>
          <a:ext cx="4456545" cy="442800"/>
        </a:xfrm>
        <a:prstGeom prst="round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tint val="50000"/>
                <a:satMod val="300000"/>
              </a:schemeClr>
            </a:gs>
            <a:gs pos="35000">
              <a:schemeClr val="accent4">
                <a:hueOff val="-3720641"/>
                <a:satOff val="22416"/>
                <a:lumOff val="1797"/>
                <a:alphaOff val="0"/>
                <a:tint val="37000"/>
                <a:satMod val="30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Взаимодействия с педагогами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4443" y="3466868"/>
        <a:ext cx="4413313" cy="399568"/>
      </dsp:txXfrm>
    </dsp:sp>
    <dsp:sp modelId="{5CC07BA3-A2FD-4A48-877F-89007D88B3BB}">
      <dsp:nvSpPr>
        <dsp:cNvPr id="0" name=""/>
        <dsp:cNvSpPr/>
      </dsp:nvSpPr>
      <dsp:spPr>
        <a:xfrm>
          <a:off x="0" y="4347051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B969B-9B9E-460F-B224-0DE5FB63D7FA}">
      <dsp:nvSpPr>
        <dsp:cNvPr id="0" name=""/>
        <dsp:cNvSpPr/>
      </dsp:nvSpPr>
      <dsp:spPr>
        <a:xfrm>
          <a:off x="234026" y="4125652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Самообразование</a:t>
          </a:r>
          <a:r>
            <a:rPr lang="ru-RU" sz="1500" kern="1200" dirty="0" smtClean="0"/>
            <a:t> </a:t>
          </a:r>
          <a:endParaRPr lang="ru-RU" sz="1500" kern="1200" dirty="0"/>
        </a:p>
      </dsp:txBody>
      <dsp:txXfrm>
        <a:off x="255642" y="4147268"/>
        <a:ext cx="3233132" cy="399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9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0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43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83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8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0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85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4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42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901DF-0E54-4CBC-B41E-7520D2C82D2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1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nsportal.ru/batyr-inna-vladimirovna" TargetMode="External"/><Relationship Id="rId13" Type="http://schemas.openxmlformats.org/officeDocument/2006/relationships/hyperlink" Target="http://www.spbappo.com/" TargetMode="External"/><Relationship Id="rId18" Type="http://schemas.openxmlformats.org/officeDocument/2006/relationships/hyperlink" Target="http://www.boltun-spb.ru/" TargetMode="Externa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hyperlink" Target="http://www.edu.ru/" TargetMode="External"/><Relationship Id="rId17" Type="http://schemas.openxmlformats.org/officeDocument/2006/relationships/hyperlink" Target="http://www.logopediya.com/" TargetMode="External"/><Relationship Id="rId2" Type="http://schemas.openxmlformats.org/officeDocument/2006/relationships/image" Target="../media/image3.jpeg"/><Relationship Id="rId16" Type="http://schemas.openxmlformats.org/officeDocument/2006/relationships/hyperlink" Target="http://www.logopunkt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11" Type="http://schemas.openxmlformats.org/officeDocument/2006/relationships/hyperlink" Target="http://multiurok.ru/rechecvetik/files/" TargetMode="External"/><Relationship Id="rId5" Type="http://schemas.openxmlformats.org/officeDocument/2006/relationships/diagramQuickStyle" Target="../diagrams/quickStyle11.xml"/><Relationship Id="rId15" Type="http://schemas.openxmlformats.org/officeDocument/2006/relationships/hyperlink" Target="http://www.logoburg.com/" TargetMode="External"/><Relationship Id="rId10" Type="http://schemas.openxmlformats.org/officeDocument/2006/relationships/hyperlink" Target="http://www.maam.ru/users/innabatyr" TargetMode="External"/><Relationship Id="rId19" Type="http://schemas.openxmlformats.org/officeDocument/2006/relationships/hyperlink" Target="http://www.logoped.ru/" TargetMode="External"/><Relationship Id="rId4" Type="http://schemas.openxmlformats.org/officeDocument/2006/relationships/diagramLayout" Target="../diagrams/layout11.xml"/><Relationship Id="rId9" Type="http://schemas.openxmlformats.org/officeDocument/2006/relationships/hyperlink" Target="http://detsad8marta.ru/index.php/roditelyam2/stranichka-logopeda" TargetMode="External"/><Relationship Id="rId14" Type="http://schemas.openxmlformats.org/officeDocument/2006/relationships/hyperlink" Target="http://www.pedsovet.s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ptbackgrounds.net/uploads/monitor-on-blu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55" y="-171400"/>
            <a:ext cx="9418661" cy="704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908720"/>
            <a:ext cx="54726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kern="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Практикум для педагогов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«Использование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информационно-коммуникационных технологий</a:t>
            </a: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в работе специалистов и педагогов групп компенсирующей </a:t>
            </a: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направленности</a:t>
            </a:r>
            <a:r>
              <a:rPr lang="ru-RU" sz="3200" b="1" kern="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5013176"/>
            <a:ext cx="51502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учитель-логопед 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Голубятникова Надежда Александровна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1917 год</a:t>
            </a: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60648"/>
            <a:ext cx="568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126 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Санкт-Петербурга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91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99525307"/>
              </p:ext>
            </p:extLst>
          </p:nvPr>
        </p:nvGraphicFramePr>
        <p:xfrm>
          <a:off x="611560" y="692696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088" y="1412776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карта - один из обязательных документов учителя-логопеда. В речевую карту вносятся профессионально интерпретированные результаты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речевой карты - традиционная. Форма речевой карты - электронная. После заполнения всех пунктов документа речевая карта выводится в печать и подписывается учителем-логопедом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диагностики можно используются демонстрационные презентации, выполненные в приложении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Microsoft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содержащие наглядный материал обследования по разным направлениям и с учетом возрастных особенностей ребенка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58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5751670"/>
              </p:ext>
            </p:extLst>
          </p:nvPr>
        </p:nvGraphicFramePr>
        <p:xfrm>
          <a:off x="502104" y="404664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088" y="1412776"/>
            <a:ext cx="842493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РЕЧЕВОГО ДЫХАНИЯ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ИАВТОМАТИЗАЦИЯ ЗВУКОВ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ФОНЕТИКО-ФОНЕМАТИЧЕСКИХ КОМПОНЕНТОВ РЕЧИ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ЛЕКСИКИ И ГРАММАТИКИ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60691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29534952"/>
              </p:ext>
            </p:extLst>
          </p:nvPr>
        </p:nvGraphicFramePr>
        <p:xfrm>
          <a:off x="611560" y="692696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088" y="1412776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Демонстрационные презентации, выполненные в приложении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Microsoft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дают возможность получить на экране дисплея красочные, динамичные иллюстрации к излагаемому материалу, вводить детей в обстановку, соответствующую различным  лексико-грамматическим темам.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в программе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MIMIO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интерактивной доске. Доска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писать и рисовать на ней электронными чернилами и сохранять все сделанные записи. Большая площадь поверхности интерактивной доски превращает совместную деятельность с детьми в динамичную и увлекательную игру.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692696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816" y="3717032"/>
            <a:ext cx="2904323" cy="2178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171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73969246"/>
              </p:ext>
            </p:extLst>
          </p:nvPr>
        </p:nvGraphicFramePr>
        <p:xfrm>
          <a:off x="358088" y="476672"/>
          <a:ext cx="8424936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83804830"/>
              </p:ext>
            </p:extLst>
          </p:nvPr>
        </p:nvGraphicFramePr>
        <p:xfrm>
          <a:off x="394092" y="2132856"/>
          <a:ext cx="83529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8150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30664864"/>
              </p:ext>
            </p:extLst>
          </p:nvPr>
        </p:nvGraphicFramePr>
        <p:xfrm>
          <a:off x="323528" y="692696"/>
          <a:ext cx="8424936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7" y="1844824"/>
            <a:ext cx="36724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Интернет-ресурсов позволяет использовать возможности для психолог-педагогического самообразования, профессионального  самообразования, а также быть в курсе новинок в области специальной и методической литературы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1" y="1844824"/>
            <a:ext cx="460851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u="sng" dirty="0" smtClean="0">
                <a:hlinkClick r:id="rId8"/>
              </a:rPr>
              <a:t>http</a:t>
            </a:r>
            <a:r>
              <a:rPr lang="ru-RU" sz="2000" u="sng" dirty="0">
                <a:hlinkClick r:id="rId8"/>
              </a:rPr>
              <a:t>://</a:t>
            </a:r>
            <a:r>
              <a:rPr lang="ru-RU" sz="2000" u="sng" dirty="0" smtClean="0">
                <a:hlinkClick r:id="rId8"/>
              </a:rPr>
              <a:t>nsportal.ru/batyr-inna-</a:t>
            </a:r>
            <a:r>
              <a:rPr lang="en-US" sz="2000" u="sng" dirty="0" smtClean="0">
                <a:hlinkClick r:id="rId8"/>
              </a:rPr>
              <a:t>v</a:t>
            </a:r>
            <a:r>
              <a:rPr lang="ru-RU" sz="2000" u="sng" dirty="0" err="1" smtClean="0">
                <a:hlinkClick r:id="rId8"/>
              </a:rPr>
              <a:t>ladimirovna</a:t>
            </a:r>
            <a:r>
              <a:rPr lang="ru-RU" sz="2000" dirty="0" smtClean="0"/>
              <a:t> </a:t>
            </a:r>
            <a:r>
              <a:rPr lang="ru-RU" sz="2000" dirty="0"/>
              <a:t> 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u="sng" dirty="0">
                <a:hlinkClick r:id="rId9"/>
              </a:rPr>
              <a:t>http://</a:t>
            </a:r>
            <a:r>
              <a:rPr lang="ru-RU" sz="2000" u="sng" dirty="0" smtClean="0">
                <a:hlinkClick r:id="rId9"/>
              </a:rPr>
              <a:t>detsad8marta.ru/index.php/roditelyam2/stranichka-logopeda</a:t>
            </a:r>
            <a:r>
              <a:rPr lang="ru-RU" sz="2000" dirty="0"/>
              <a:t> 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u="sng" dirty="0">
                <a:hlinkClick r:id="rId10"/>
              </a:rPr>
              <a:t>http://www.maam.ru/users/innabatyr</a:t>
            </a:r>
            <a:r>
              <a:rPr lang="ru-RU" sz="2000" dirty="0"/>
              <a:t>  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u="sng" dirty="0">
                <a:hlinkClick r:id="rId11"/>
              </a:rPr>
              <a:t>http://multiurok.ru/rechecvetik/files/</a:t>
            </a:r>
            <a:r>
              <a:rPr lang="ru-RU" sz="2000" dirty="0"/>
              <a:t> 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2"/>
              </a:rPr>
              <a:t>www</a:t>
            </a:r>
            <a:r>
              <a:rPr lang="ru-RU" sz="2000" dirty="0" smtClean="0">
                <a:hlinkClick r:id="rId12"/>
              </a:rPr>
              <a:t>.</a:t>
            </a:r>
            <a:r>
              <a:rPr lang="en-US" sz="2000" dirty="0" err="1" smtClean="0">
                <a:hlinkClick r:id="rId12"/>
              </a:rPr>
              <a:t>edu</a:t>
            </a:r>
            <a:r>
              <a:rPr lang="ru-RU" sz="2000" dirty="0" smtClean="0">
                <a:hlinkClick r:id="rId12"/>
              </a:rPr>
              <a:t>.</a:t>
            </a:r>
            <a:r>
              <a:rPr lang="en-US" sz="2000" dirty="0" err="1" smtClean="0">
                <a:hlinkClick r:id="rId12"/>
              </a:rPr>
              <a:t>ru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3"/>
              </a:rPr>
              <a:t>www</a:t>
            </a:r>
            <a:r>
              <a:rPr lang="ru-RU" sz="2000" dirty="0" smtClean="0">
                <a:hlinkClick r:id="rId13"/>
              </a:rPr>
              <a:t>.</a:t>
            </a:r>
            <a:r>
              <a:rPr lang="en-US" sz="2000" dirty="0" err="1" smtClean="0">
                <a:hlinkClick r:id="rId13"/>
              </a:rPr>
              <a:t>spbappo</a:t>
            </a:r>
            <a:r>
              <a:rPr lang="ru-RU" sz="2000" dirty="0" smtClean="0">
                <a:hlinkClick r:id="rId13"/>
              </a:rPr>
              <a:t>.</a:t>
            </a:r>
            <a:r>
              <a:rPr lang="en-US" sz="2000" dirty="0" smtClean="0">
                <a:hlinkClick r:id="rId13"/>
              </a:rPr>
              <a:t>com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4"/>
              </a:rPr>
              <a:t>www</a:t>
            </a:r>
            <a:r>
              <a:rPr lang="ru-RU" sz="2000" dirty="0" smtClean="0">
                <a:hlinkClick r:id="rId14"/>
              </a:rPr>
              <a:t>.</a:t>
            </a:r>
            <a:r>
              <a:rPr lang="en-US" sz="2000" dirty="0" err="1" smtClean="0">
                <a:hlinkClick r:id="rId14"/>
              </a:rPr>
              <a:t>pedsovet</a:t>
            </a:r>
            <a:r>
              <a:rPr lang="ru-RU" sz="2000" dirty="0" smtClean="0">
                <a:hlinkClick r:id="rId14"/>
              </a:rPr>
              <a:t>.</a:t>
            </a:r>
            <a:r>
              <a:rPr lang="en-US" sz="2000" dirty="0" err="1" smtClean="0">
                <a:hlinkClick r:id="rId14"/>
              </a:rPr>
              <a:t>su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5"/>
              </a:rPr>
              <a:t>www</a:t>
            </a:r>
            <a:r>
              <a:rPr lang="ru-RU" sz="2000" dirty="0" smtClean="0">
                <a:hlinkClick r:id="rId15"/>
              </a:rPr>
              <a:t>.</a:t>
            </a:r>
            <a:r>
              <a:rPr lang="en-US" sz="2000" dirty="0" err="1" smtClean="0">
                <a:hlinkClick r:id="rId15"/>
              </a:rPr>
              <a:t>logoburg</a:t>
            </a:r>
            <a:r>
              <a:rPr lang="ru-RU" sz="2000" dirty="0" smtClean="0">
                <a:hlinkClick r:id="rId15"/>
              </a:rPr>
              <a:t>.</a:t>
            </a:r>
            <a:r>
              <a:rPr lang="en-US" sz="2000" dirty="0" smtClean="0">
                <a:hlinkClick r:id="rId15"/>
              </a:rPr>
              <a:t>com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6"/>
              </a:rPr>
              <a:t>www</a:t>
            </a:r>
            <a:r>
              <a:rPr lang="ru-RU" sz="2000" dirty="0" smtClean="0">
                <a:hlinkClick r:id="rId16"/>
              </a:rPr>
              <a:t>.</a:t>
            </a:r>
            <a:r>
              <a:rPr lang="en-US" sz="2000" dirty="0" err="1" smtClean="0">
                <a:hlinkClick r:id="rId16"/>
              </a:rPr>
              <a:t>logopunkt</a:t>
            </a:r>
            <a:r>
              <a:rPr lang="ru-RU" sz="2000" dirty="0" smtClean="0">
                <a:hlinkClick r:id="rId16"/>
              </a:rPr>
              <a:t>.</a:t>
            </a:r>
            <a:r>
              <a:rPr lang="en-US" sz="2000" dirty="0" err="1" smtClean="0">
                <a:hlinkClick r:id="rId16"/>
              </a:rPr>
              <a:t>ru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7"/>
              </a:rPr>
              <a:t>www</a:t>
            </a:r>
            <a:r>
              <a:rPr lang="ru-RU" sz="2000" dirty="0" smtClean="0">
                <a:hlinkClick r:id="rId17"/>
              </a:rPr>
              <a:t>.</a:t>
            </a:r>
            <a:r>
              <a:rPr lang="en-US" sz="2000" dirty="0" err="1" smtClean="0">
                <a:hlinkClick r:id="rId17"/>
              </a:rPr>
              <a:t>logopediya</a:t>
            </a:r>
            <a:r>
              <a:rPr lang="ru-RU" sz="2000" dirty="0" smtClean="0">
                <a:hlinkClick r:id="rId17"/>
              </a:rPr>
              <a:t>.</a:t>
            </a:r>
            <a:r>
              <a:rPr lang="en-US" sz="2000" dirty="0" smtClean="0">
                <a:hlinkClick r:id="rId17"/>
              </a:rPr>
              <a:t>com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8"/>
              </a:rPr>
              <a:t>www</a:t>
            </a:r>
            <a:r>
              <a:rPr lang="ru-RU" sz="2000" dirty="0" smtClean="0">
                <a:hlinkClick r:id="rId18"/>
              </a:rPr>
              <a:t>.</a:t>
            </a:r>
            <a:r>
              <a:rPr lang="en-US" sz="2000" dirty="0" err="1" smtClean="0">
                <a:hlinkClick r:id="rId18"/>
              </a:rPr>
              <a:t>boltun</a:t>
            </a:r>
            <a:r>
              <a:rPr lang="ru-RU" sz="2000" dirty="0" smtClean="0">
                <a:hlinkClick r:id="rId18"/>
              </a:rPr>
              <a:t>-</a:t>
            </a:r>
            <a:r>
              <a:rPr lang="en-US" sz="2000" smtClean="0">
                <a:hlinkClick r:id="rId18"/>
              </a:rPr>
              <a:t>spb</a:t>
            </a:r>
            <a:r>
              <a:rPr lang="ru-RU" sz="2000" smtClean="0">
                <a:hlinkClick r:id="rId18"/>
              </a:rPr>
              <a:t>.</a:t>
            </a:r>
            <a:r>
              <a:rPr lang="en-US" sz="2000" dirty="0" err="1" smtClean="0">
                <a:hlinkClick r:id="rId18"/>
              </a:rPr>
              <a:t>ru</a:t>
            </a: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hlinkClick r:id="rId19"/>
              </a:rPr>
              <a:t>www</a:t>
            </a:r>
            <a:r>
              <a:rPr lang="ru-RU" sz="2000" dirty="0" smtClean="0">
                <a:hlinkClick r:id="rId19"/>
              </a:rPr>
              <a:t>.</a:t>
            </a:r>
            <a:r>
              <a:rPr lang="en-US" sz="2000" dirty="0" err="1" smtClean="0">
                <a:hlinkClick r:id="rId19"/>
              </a:rPr>
              <a:t>logoped</a:t>
            </a:r>
            <a:r>
              <a:rPr lang="ru-RU" sz="2000" dirty="0" smtClean="0">
                <a:hlinkClick r:id="rId19"/>
              </a:rPr>
              <a:t>.</a:t>
            </a:r>
            <a:r>
              <a:rPr lang="en-US" sz="2000" dirty="0" err="1" smtClean="0">
                <a:hlinkClick r:id="rId19"/>
              </a:rPr>
              <a:t>ru</a:t>
            </a:r>
            <a:r>
              <a:rPr lang="en-US" sz="2000" dirty="0" smtClean="0"/>
              <a:t> 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86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86588933"/>
              </p:ext>
            </p:extLst>
          </p:nvPr>
        </p:nvGraphicFramePr>
        <p:xfrm>
          <a:off x="716177" y="548680"/>
          <a:ext cx="6880159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4092" y="1268760"/>
            <a:ext cx="835292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Использование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ИКТ в работе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педагогов групп компенсирующей направленности: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 необходимым средством обучения детей с нарушениями речи;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повышает мотивацию ребенка к логопедическим занятиям, способствует повышению речевой и познавательной активности;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повышению самооценки ребенка (система поощрений – компьютерные герои)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экономит силы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к уроку;</a:t>
            </a:r>
          </a:p>
          <a:p>
            <a:pPr marL="342900" indent="-342900">
              <a:buFontTx/>
              <a:buChar char="-"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проводить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деятельность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398603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cast.ru/uploads/2013/02/03/45747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" y="0"/>
            <a:ext cx="93164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40437" y="1052736"/>
            <a:ext cx="46490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46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cast.ru/uploads/2013/02/03/45747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479" y="0"/>
            <a:ext cx="93164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22339" y="764704"/>
            <a:ext cx="576064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мы хотим идти вперед, то одна нога должна оставаться на месте, в то время как другая делает следующий шаг. Это – первый закон всякого прогресса, одинаково применимый как к целым народам, так и к отдельным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людям»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  <a:p>
            <a:pPr algn="r"/>
            <a:r>
              <a:rPr lang="ru-RU" dirty="0" err="1" smtClean="0"/>
              <a:t>Йожеф</a:t>
            </a:r>
            <a:r>
              <a:rPr lang="ru-RU" dirty="0" smtClean="0"/>
              <a:t> Этвеш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89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20688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нтеллектуальное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дошкольника сегодня невозможно представить без компьютера, который для него является современным игровым инструментом, вместе с тем служит мощным техническим средством обучения и играет роль незаменимого помощника педагога в воспитании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развитии.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75656" y="3645024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188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7992888" cy="4704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Я УБЕЖДЕНА,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использование новейших информационных технологий в логопедической практике сочетается с традиционными методами, не заменяя их, а дополняя, обогащает процесс новыми возможностями.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все же не стоит забывать, что компьютер – не игрушка и не замена педагога!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71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ptbackgrounds.net/uploads/monitor-on-blu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55" y="0"/>
            <a:ext cx="9157455" cy="685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548680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Использование современного компьютерного оборудования в ДОУ</a:t>
            </a: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55086528"/>
              </p:ext>
            </p:extLst>
          </p:nvPr>
        </p:nvGraphicFramePr>
        <p:xfrm>
          <a:off x="2483768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132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4111" y="404664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преимущества использования ИКТ в работе специалистов групп компенсирующей направленности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83235771"/>
              </p:ext>
            </p:extLst>
          </p:nvPr>
        </p:nvGraphicFramePr>
        <p:xfrm>
          <a:off x="665818" y="1815469"/>
          <a:ext cx="780947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0623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02003926"/>
              </p:ext>
            </p:extLst>
          </p:nvPr>
        </p:nvGraphicFramePr>
        <p:xfrm>
          <a:off x="322084" y="188640"/>
          <a:ext cx="842493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4092" y="1556792"/>
            <a:ext cx="8352928" cy="4457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Развитие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связной речи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пересказ (составление) текста с опорой на серию сюжетных картинок.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Обучение грамоте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формирование навыков фонематического анализа.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Формирование зрительно-пространственных отношений</a:t>
            </a:r>
            <a:r>
              <a:rPr lang="ru-RU" sz="20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Работа над звукопроизношением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артикуляционная гимнастика, автоматизация звуков, дифференциация звуков и букв.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Формирование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лексико-грамматических категорий</a:t>
            </a:r>
            <a:r>
              <a:rPr lang="ru-RU" sz="2000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8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словообразование, словоизменение.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Коррекционно-оздоровительное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направление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игры на развитие общей, мелкой моторики рук.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7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0076" y="47667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в работе педагогов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7494" y="1268760"/>
            <a:ext cx="32403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Проведя анализ имеющихся на настоящее время информационно-коммуникационных технологий, использующихся в работе педагогов групп компенсирующей направленности, можно выделить следующие направления: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09215583"/>
              </p:ext>
            </p:extLst>
          </p:nvPr>
        </p:nvGraphicFramePr>
        <p:xfrm>
          <a:off x="4079755" y="1456819"/>
          <a:ext cx="468052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594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38702491"/>
              </p:ext>
            </p:extLst>
          </p:nvPr>
        </p:nvGraphicFramePr>
        <p:xfrm>
          <a:off x="611560" y="692696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088" y="1700808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работа педагогов с документами предполагает три продукта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PowerPoint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Excel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World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 структуре каталогов и папок может содержаться перспективный план работы, презентации по лексическим темам, конспекты ОД по темам учебного плана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77072"/>
            <a:ext cx="2806868" cy="2103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196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551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Фоны для презентаций на тему  «Компьютер»</dc:title>
  <dc:creator>user</dc:creator>
  <cp:lastModifiedBy>User-detsad</cp:lastModifiedBy>
  <cp:revision>42</cp:revision>
  <dcterms:created xsi:type="dcterms:W3CDTF">2015-07-02T20:32:19Z</dcterms:created>
  <dcterms:modified xsi:type="dcterms:W3CDTF">2017-04-12T09:16:28Z</dcterms:modified>
</cp:coreProperties>
</file>