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33"/>
  </p:handoutMasterIdLst>
  <p:sldIdLst>
    <p:sldId id="256" r:id="rId2"/>
    <p:sldId id="257" r:id="rId3"/>
    <p:sldId id="258" r:id="rId4"/>
    <p:sldId id="260" r:id="rId5"/>
    <p:sldId id="263" r:id="rId6"/>
    <p:sldId id="264" r:id="rId7"/>
    <p:sldId id="267" r:id="rId8"/>
    <p:sldId id="262" r:id="rId9"/>
    <p:sldId id="261" r:id="rId10"/>
    <p:sldId id="277" r:id="rId11"/>
    <p:sldId id="269" r:id="rId12"/>
    <p:sldId id="272" r:id="rId13"/>
    <p:sldId id="265" r:id="rId14"/>
    <p:sldId id="278" r:id="rId15"/>
    <p:sldId id="268" r:id="rId16"/>
    <p:sldId id="279" r:id="rId17"/>
    <p:sldId id="280" r:id="rId18"/>
    <p:sldId id="282" r:id="rId19"/>
    <p:sldId id="296" r:id="rId20"/>
    <p:sldId id="283" r:id="rId21"/>
    <p:sldId id="273" r:id="rId22"/>
    <p:sldId id="281" r:id="rId23"/>
    <p:sldId id="294" r:id="rId24"/>
    <p:sldId id="284" r:id="rId25"/>
    <p:sldId id="285" r:id="rId26"/>
    <p:sldId id="286" r:id="rId27"/>
    <p:sldId id="287" r:id="rId28"/>
    <p:sldId id="288" r:id="rId29"/>
    <p:sldId id="290" r:id="rId30"/>
    <p:sldId id="295" r:id="rId31"/>
    <p:sldId id="293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9BE302-95B5-4681-BEE5-AD364C314E23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</dgm:spPr>
      <dgm:t>
        <a:bodyPr/>
        <a:lstStyle/>
        <a:p>
          <a:endParaRPr lang="ru-RU"/>
        </a:p>
      </dgm:t>
    </dgm:pt>
    <dgm:pt modelId="{EA948DE0-4DC8-4EF5-998F-7C8CF8522FFC}">
      <dgm:prSet phldrT="[Текст]" custT="1"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Нептун</a:t>
          </a:r>
          <a:endParaRPr lang="ru-RU" sz="2400" b="1" dirty="0">
            <a:solidFill>
              <a:srgbClr val="FFFF00"/>
            </a:solidFill>
          </a:endParaRPr>
        </a:p>
      </dgm:t>
    </dgm:pt>
    <dgm:pt modelId="{D7EE1B0A-9FA4-450E-A35B-A9E81957EADD}" type="parTrans" cxnId="{EFDAFBC9-E3BB-4FC8-8C8C-3589F1344561}">
      <dgm:prSet/>
      <dgm:spPr/>
      <dgm:t>
        <a:bodyPr/>
        <a:lstStyle/>
        <a:p>
          <a:endParaRPr lang="ru-RU"/>
        </a:p>
      </dgm:t>
    </dgm:pt>
    <dgm:pt modelId="{A1957924-823A-4615-A56F-6ED543497113}" type="sibTrans" cxnId="{EFDAFBC9-E3BB-4FC8-8C8C-3589F1344561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54DA9449-7FB8-4D9E-8779-6F4134701548}">
      <dgm:prSet phldrT="[Текст]" custT="1"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Меркурий</a:t>
          </a:r>
          <a:endParaRPr lang="ru-RU" sz="2400" b="1" dirty="0">
            <a:solidFill>
              <a:srgbClr val="FFFF00"/>
            </a:solidFill>
          </a:endParaRPr>
        </a:p>
      </dgm:t>
    </dgm:pt>
    <dgm:pt modelId="{9C4D994B-32B6-47F4-9099-38ECA7BB4940}" type="parTrans" cxnId="{FFCC1E72-CB7F-4497-A20A-C34EB2930903}">
      <dgm:prSet/>
      <dgm:spPr/>
      <dgm:t>
        <a:bodyPr/>
        <a:lstStyle/>
        <a:p>
          <a:endParaRPr lang="ru-RU"/>
        </a:p>
      </dgm:t>
    </dgm:pt>
    <dgm:pt modelId="{00209B4F-6B7E-4D85-B08F-B2B0AB83974C}" type="sibTrans" cxnId="{FFCC1E72-CB7F-4497-A20A-C34EB2930903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D23D657E-DFA7-4D93-B4E1-6A40BAA9E7E0}">
      <dgm:prSet phldrT="[Текст]" custT="1"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sz="2400" b="1" dirty="0" smtClean="0">
              <a:solidFill>
                <a:srgbClr val="FFFF00"/>
              </a:solidFill>
            </a:rPr>
            <a:t>Венера</a:t>
          </a:r>
          <a:endParaRPr lang="ru-RU" sz="2400" b="1" dirty="0">
            <a:solidFill>
              <a:srgbClr val="FFFF00"/>
            </a:solidFill>
          </a:endParaRPr>
        </a:p>
      </dgm:t>
    </dgm:pt>
    <dgm:pt modelId="{C82DB611-9C71-40BD-AA23-6511B67457D2}" type="parTrans" cxnId="{8E15F2D0-32CC-47E3-8EE4-AFD7D371B206}">
      <dgm:prSet/>
      <dgm:spPr/>
      <dgm:t>
        <a:bodyPr/>
        <a:lstStyle/>
        <a:p>
          <a:endParaRPr lang="ru-RU"/>
        </a:p>
      </dgm:t>
    </dgm:pt>
    <dgm:pt modelId="{AA16B722-0285-4ED9-8483-CB3102DC2544}" type="sibTrans" cxnId="{8E15F2D0-32CC-47E3-8EE4-AFD7D371B206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5389715B-9378-4EDD-A492-FD2A20F873B8}">
      <dgm:prSet phldrT="[Текст]"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Земля</a:t>
          </a:r>
          <a:endParaRPr lang="ru-RU" b="1" dirty="0">
            <a:solidFill>
              <a:srgbClr val="FFFF00"/>
            </a:solidFill>
          </a:endParaRPr>
        </a:p>
      </dgm:t>
    </dgm:pt>
    <dgm:pt modelId="{423575F4-52FA-49FB-9DB3-D7ADA4992FFA}" type="parTrans" cxnId="{A5380021-C122-49BA-8F7C-9F2B6A8D0004}">
      <dgm:prSet/>
      <dgm:spPr/>
      <dgm:t>
        <a:bodyPr/>
        <a:lstStyle/>
        <a:p>
          <a:endParaRPr lang="ru-RU"/>
        </a:p>
      </dgm:t>
    </dgm:pt>
    <dgm:pt modelId="{8318C0DD-35CA-40F6-8E8D-DD69E2A98A25}" type="sibTrans" cxnId="{A5380021-C122-49BA-8F7C-9F2B6A8D0004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F1668C4F-8596-4AC0-98C8-06054EDBB51C}">
      <dgm:prSet phldrT="[Текст]"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Марс</a:t>
          </a:r>
          <a:endParaRPr lang="ru-RU" b="1" dirty="0">
            <a:solidFill>
              <a:srgbClr val="FFFF00"/>
            </a:solidFill>
          </a:endParaRPr>
        </a:p>
      </dgm:t>
    </dgm:pt>
    <dgm:pt modelId="{C210A171-0A75-4718-BD6D-C9EE1AB409C4}" type="parTrans" cxnId="{788E5872-3592-4EFF-9912-A6B22F360910}">
      <dgm:prSet/>
      <dgm:spPr/>
      <dgm:t>
        <a:bodyPr/>
        <a:lstStyle/>
        <a:p>
          <a:endParaRPr lang="ru-RU"/>
        </a:p>
      </dgm:t>
    </dgm:pt>
    <dgm:pt modelId="{CC03DDFD-7838-4771-AEEC-793F3670BC8E}" type="sibTrans" cxnId="{788E5872-3592-4EFF-9912-A6B22F360910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59FCA45C-7179-4223-9E03-68A0942D5186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Уран</a:t>
          </a:r>
          <a:endParaRPr lang="ru-RU" b="1" dirty="0">
            <a:solidFill>
              <a:srgbClr val="FFFF00"/>
            </a:solidFill>
          </a:endParaRPr>
        </a:p>
      </dgm:t>
    </dgm:pt>
    <dgm:pt modelId="{D654837A-D3B9-487D-9C92-BBD579A13263}" type="parTrans" cxnId="{F3424CC8-3B41-4340-AF18-AB09985F4172}">
      <dgm:prSet/>
      <dgm:spPr/>
      <dgm:t>
        <a:bodyPr/>
        <a:lstStyle/>
        <a:p>
          <a:endParaRPr lang="ru-RU"/>
        </a:p>
      </dgm:t>
    </dgm:pt>
    <dgm:pt modelId="{C78696BC-04E1-4E74-AB4F-909C53435F43}" type="sibTrans" cxnId="{F3424CC8-3B41-4340-AF18-AB09985F4172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0EB6FFDF-045C-43EE-90CC-F2A55F8419C9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Юпитер</a:t>
          </a:r>
          <a:endParaRPr lang="ru-RU" b="1" dirty="0">
            <a:solidFill>
              <a:srgbClr val="FFFF00"/>
            </a:solidFill>
          </a:endParaRPr>
        </a:p>
      </dgm:t>
    </dgm:pt>
    <dgm:pt modelId="{F157630B-EE3C-4792-94F7-9922AF8DA85E}" type="parTrans" cxnId="{1F793AC5-AEAE-47AD-AE84-51F7EA12246E}">
      <dgm:prSet/>
      <dgm:spPr/>
      <dgm:t>
        <a:bodyPr/>
        <a:lstStyle/>
        <a:p>
          <a:endParaRPr lang="ru-RU"/>
        </a:p>
      </dgm:t>
    </dgm:pt>
    <dgm:pt modelId="{3696911A-31EF-404C-A033-C6D73AF304FC}" type="sibTrans" cxnId="{1F793AC5-AEAE-47AD-AE84-51F7EA12246E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5E25B5C3-45D3-4200-9FD5-1446AF68E485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r>
            <a:rPr lang="ru-RU" b="1" dirty="0" smtClean="0">
              <a:solidFill>
                <a:srgbClr val="FFFF00"/>
              </a:solidFill>
            </a:rPr>
            <a:t>Сатурн</a:t>
          </a:r>
          <a:endParaRPr lang="ru-RU" b="1" dirty="0">
            <a:solidFill>
              <a:srgbClr val="FFFF00"/>
            </a:solidFill>
          </a:endParaRPr>
        </a:p>
      </dgm:t>
    </dgm:pt>
    <dgm:pt modelId="{0CEAE7D8-3A2C-4660-90D3-385DD45EB3DC}" type="parTrans" cxnId="{5D2930CB-95EF-4D3D-B875-DCD57B065F64}">
      <dgm:prSet/>
      <dgm:spPr/>
      <dgm:t>
        <a:bodyPr/>
        <a:lstStyle/>
        <a:p>
          <a:endParaRPr lang="ru-RU"/>
        </a:p>
      </dgm:t>
    </dgm:pt>
    <dgm:pt modelId="{1D9FAD34-9886-4854-8AC1-407F7DDC7516}" type="sibTrans" cxnId="{5D2930CB-95EF-4D3D-B875-DCD57B065F64}">
      <dgm:prSet/>
      <dgm:spPr>
        <a:sp3d extrusionH="76200">
          <a:extrusionClr>
            <a:srgbClr val="FFFF00"/>
          </a:extrusionClr>
        </a:sp3d>
      </dgm:spPr>
      <dgm:t>
        <a:bodyPr/>
        <a:lstStyle/>
        <a:p>
          <a:endParaRPr lang="ru-RU"/>
        </a:p>
      </dgm:t>
    </dgm:pt>
    <dgm:pt modelId="{BBC5BC8F-A5D8-48A1-AD67-6275585CF7F5}" type="pres">
      <dgm:prSet presAssocID="{5C9BE302-95B5-4681-BEE5-AD364C314E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E9D768-0B3E-40BD-A34A-14BFB626CC3C}" type="pres">
      <dgm:prSet presAssocID="{EA948DE0-4DC8-4EF5-998F-7C8CF8522FFC}" presName="node" presStyleLbl="node1" presStyleIdx="0" presStyleCnt="8" custRadScaleRad="100121" custRadScaleInc="-6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DB9AA3-005C-4196-A332-F3ECCC6929B0}" type="pres">
      <dgm:prSet presAssocID="{EA948DE0-4DC8-4EF5-998F-7C8CF8522FFC}" presName="spNode" presStyleCnt="0"/>
      <dgm:spPr>
        <a:sp3d extrusionH="76200">
          <a:extrusionClr>
            <a:srgbClr val="FFFF00"/>
          </a:extrusionClr>
        </a:sp3d>
      </dgm:spPr>
    </dgm:pt>
    <dgm:pt modelId="{5D81767D-2AAB-4E82-B728-D626E4E33725}" type="pres">
      <dgm:prSet presAssocID="{A1957924-823A-4615-A56F-6ED543497113}" presName="sibTrans" presStyleLbl="sibTrans1D1" presStyleIdx="0" presStyleCnt="8"/>
      <dgm:spPr/>
      <dgm:t>
        <a:bodyPr/>
        <a:lstStyle/>
        <a:p>
          <a:endParaRPr lang="ru-RU"/>
        </a:p>
      </dgm:t>
    </dgm:pt>
    <dgm:pt modelId="{B893372A-AED4-477A-B6E3-480FBBBFBE1B}" type="pres">
      <dgm:prSet presAssocID="{54DA9449-7FB8-4D9E-8779-6F4134701548}" presName="node" presStyleLbl="node1" presStyleIdx="1" presStyleCnt="8" custScaleX="1375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3CDA5-AA6E-44AE-84F1-3A2E5C833845}" type="pres">
      <dgm:prSet presAssocID="{54DA9449-7FB8-4D9E-8779-6F4134701548}" presName="spNode" presStyleCnt="0"/>
      <dgm:spPr>
        <a:sp3d extrusionH="76200">
          <a:extrusionClr>
            <a:srgbClr val="FFFF00"/>
          </a:extrusionClr>
        </a:sp3d>
      </dgm:spPr>
    </dgm:pt>
    <dgm:pt modelId="{2FCAB28C-F38E-43A9-B933-E5B3CE431A72}" type="pres">
      <dgm:prSet presAssocID="{00209B4F-6B7E-4D85-B08F-B2B0AB83974C}" presName="sibTrans" presStyleLbl="sibTrans1D1" presStyleIdx="1" presStyleCnt="8"/>
      <dgm:spPr/>
      <dgm:t>
        <a:bodyPr/>
        <a:lstStyle/>
        <a:p>
          <a:endParaRPr lang="ru-RU"/>
        </a:p>
      </dgm:t>
    </dgm:pt>
    <dgm:pt modelId="{5CB3C5A4-7ECC-4551-AB17-F1749115FF03}" type="pres">
      <dgm:prSet presAssocID="{D23D657E-DFA7-4D93-B4E1-6A40BAA9E7E0}" presName="node" presStyleLbl="node1" presStyleIdx="2" presStyleCnt="8" custRadScaleRad="99292" custRadScaleInc="-1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3AC35-666A-4498-8C5A-1EB71138DEE2}" type="pres">
      <dgm:prSet presAssocID="{D23D657E-DFA7-4D93-B4E1-6A40BAA9E7E0}" presName="spNode" presStyleCnt="0"/>
      <dgm:spPr>
        <a:sp3d extrusionH="76200">
          <a:extrusionClr>
            <a:srgbClr val="FFFF00"/>
          </a:extrusionClr>
        </a:sp3d>
      </dgm:spPr>
    </dgm:pt>
    <dgm:pt modelId="{5E1EF92F-62C5-4705-82A7-002691CA3BFC}" type="pres">
      <dgm:prSet presAssocID="{AA16B722-0285-4ED9-8483-CB3102DC2544}" presName="sibTrans" presStyleLbl="sibTrans1D1" presStyleIdx="2" presStyleCnt="8"/>
      <dgm:spPr/>
      <dgm:t>
        <a:bodyPr/>
        <a:lstStyle/>
        <a:p>
          <a:endParaRPr lang="ru-RU"/>
        </a:p>
      </dgm:t>
    </dgm:pt>
    <dgm:pt modelId="{21016236-8F38-4052-8960-FC0682A38A59}" type="pres">
      <dgm:prSet presAssocID="{5389715B-9378-4EDD-A492-FD2A20F873B8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85D140-2BFB-4252-AA7F-8416A19C647D}" type="pres">
      <dgm:prSet presAssocID="{5389715B-9378-4EDD-A492-FD2A20F873B8}" presName="spNode" presStyleCnt="0"/>
      <dgm:spPr>
        <a:sp3d extrusionH="76200">
          <a:extrusionClr>
            <a:srgbClr val="FFFF00"/>
          </a:extrusionClr>
        </a:sp3d>
      </dgm:spPr>
    </dgm:pt>
    <dgm:pt modelId="{A3DF2158-8723-4F48-A3AC-9086C8758F43}" type="pres">
      <dgm:prSet presAssocID="{8318C0DD-35CA-40F6-8E8D-DD69E2A98A25}" presName="sibTrans" presStyleLbl="sibTrans1D1" presStyleIdx="3" presStyleCnt="8"/>
      <dgm:spPr/>
      <dgm:t>
        <a:bodyPr/>
        <a:lstStyle/>
        <a:p>
          <a:endParaRPr lang="ru-RU"/>
        </a:p>
      </dgm:t>
    </dgm:pt>
    <dgm:pt modelId="{01657FAC-5118-4329-856A-E4C6CD5723EF}" type="pres">
      <dgm:prSet presAssocID="{F1668C4F-8596-4AC0-98C8-06054EDBB51C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5C4E16-AE9C-4734-A818-00A61225909A}" type="pres">
      <dgm:prSet presAssocID="{F1668C4F-8596-4AC0-98C8-06054EDBB51C}" presName="spNode" presStyleCnt="0"/>
      <dgm:spPr>
        <a:sp3d extrusionH="76200">
          <a:extrusionClr>
            <a:srgbClr val="FFFF00"/>
          </a:extrusionClr>
        </a:sp3d>
      </dgm:spPr>
    </dgm:pt>
    <dgm:pt modelId="{06DE11DF-04A8-4F6C-8433-EACD7BF38910}" type="pres">
      <dgm:prSet presAssocID="{CC03DDFD-7838-4771-AEEC-793F3670BC8E}" presName="sibTrans" presStyleLbl="sibTrans1D1" presStyleIdx="4" presStyleCnt="8"/>
      <dgm:spPr/>
      <dgm:t>
        <a:bodyPr/>
        <a:lstStyle/>
        <a:p>
          <a:endParaRPr lang="ru-RU"/>
        </a:p>
      </dgm:t>
    </dgm:pt>
    <dgm:pt modelId="{E67E78B8-3AC7-462A-9B45-B34D52B103CE}" type="pres">
      <dgm:prSet presAssocID="{0EB6FFDF-045C-43EE-90CC-F2A55F8419C9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3F0111-0B28-4026-B18F-9E2E529BFACD}" type="pres">
      <dgm:prSet presAssocID="{0EB6FFDF-045C-43EE-90CC-F2A55F8419C9}" presName="spNode" presStyleCnt="0"/>
      <dgm:spPr>
        <a:sp3d extrusionH="76200">
          <a:extrusionClr>
            <a:srgbClr val="FFFF00"/>
          </a:extrusionClr>
        </a:sp3d>
      </dgm:spPr>
    </dgm:pt>
    <dgm:pt modelId="{DC235DB7-7205-404F-AE2D-98CB1D615B66}" type="pres">
      <dgm:prSet presAssocID="{3696911A-31EF-404C-A033-C6D73AF304FC}" presName="sibTrans" presStyleLbl="sibTrans1D1" presStyleIdx="5" presStyleCnt="8"/>
      <dgm:spPr/>
      <dgm:t>
        <a:bodyPr/>
        <a:lstStyle/>
        <a:p>
          <a:endParaRPr lang="ru-RU"/>
        </a:p>
      </dgm:t>
    </dgm:pt>
    <dgm:pt modelId="{9B2F71E4-CE5E-4515-8B83-6EFB375940A2}" type="pres">
      <dgm:prSet presAssocID="{5E25B5C3-45D3-4200-9FD5-1446AF68E485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1A419-59CD-40FD-B064-518AD1DE5889}" type="pres">
      <dgm:prSet presAssocID="{5E25B5C3-45D3-4200-9FD5-1446AF68E485}" presName="spNode" presStyleCnt="0"/>
      <dgm:spPr>
        <a:sp3d extrusionH="76200">
          <a:extrusionClr>
            <a:srgbClr val="FFFF00"/>
          </a:extrusionClr>
        </a:sp3d>
      </dgm:spPr>
    </dgm:pt>
    <dgm:pt modelId="{8C964279-E0E9-4C6B-8AD7-26703D01ABB4}" type="pres">
      <dgm:prSet presAssocID="{1D9FAD34-9886-4854-8AC1-407F7DDC7516}" presName="sibTrans" presStyleLbl="sibTrans1D1" presStyleIdx="6" presStyleCnt="8"/>
      <dgm:spPr/>
      <dgm:t>
        <a:bodyPr/>
        <a:lstStyle/>
        <a:p>
          <a:endParaRPr lang="ru-RU"/>
        </a:p>
      </dgm:t>
    </dgm:pt>
    <dgm:pt modelId="{09141046-28C7-4646-8F8F-B5E0F30007DA}" type="pres">
      <dgm:prSet presAssocID="{59FCA45C-7179-4223-9E03-68A0942D5186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763F15-5FBA-4403-80D5-114795B1BD95}" type="pres">
      <dgm:prSet presAssocID="{59FCA45C-7179-4223-9E03-68A0942D5186}" presName="spNode" presStyleCnt="0"/>
      <dgm:spPr>
        <a:sp3d extrusionH="76200">
          <a:extrusionClr>
            <a:srgbClr val="FFFF00"/>
          </a:extrusionClr>
        </a:sp3d>
      </dgm:spPr>
    </dgm:pt>
    <dgm:pt modelId="{88705FA5-0AE6-4958-AA40-30C7681CC470}" type="pres">
      <dgm:prSet presAssocID="{C78696BC-04E1-4E74-AB4F-909C53435F43}" presName="sibTrans" presStyleLbl="sibTrans1D1" presStyleIdx="7" presStyleCnt="8"/>
      <dgm:spPr/>
      <dgm:t>
        <a:bodyPr/>
        <a:lstStyle/>
        <a:p>
          <a:endParaRPr lang="ru-RU"/>
        </a:p>
      </dgm:t>
    </dgm:pt>
  </dgm:ptLst>
  <dgm:cxnLst>
    <dgm:cxn modelId="{8810D08B-5E9B-451B-95CC-922F755BD572}" type="presOf" srcId="{0EB6FFDF-045C-43EE-90CC-F2A55F8419C9}" destId="{E67E78B8-3AC7-462A-9B45-B34D52B103CE}" srcOrd="0" destOrd="0" presId="urn:microsoft.com/office/officeart/2005/8/layout/cycle6"/>
    <dgm:cxn modelId="{A5380021-C122-49BA-8F7C-9F2B6A8D0004}" srcId="{5C9BE302-95B5-4681-BEE5-AD364C314E23}" destId="{5389715B-9378-4EDD-A492-FD2A20F873B8}" srcOrd="3" destOrd="0" parTransId="{423575F4-52FA-49FB-9DB3-D7ADA4992FFA}" sibTransId="{8318C0DD-35CA-40F6-8E8D-DD69E2A98A25}"/>
    <dgm:cxn modelId="{3CAF96C0-6896-48EB-9E1C-E17355342EC2}" type="presOf" srcId="{00209B4F-6B7E-4D85-B08F-B2B0AB83974C}" destId="{2FCAB28C-F38E-43A9-B933-E5B3CE431A72}" srcOrd="0" destOrd="0" presId="urn:microsoft.com/office/officeart/2005/8/layout/cycle6"/>
    <dgm:cxn modelId="{7E4B258E-D9EA-4DCC-B784-0512A0E2976F}" type="presOf" srcId="{1D9FAD34-9886-4854-8AC1-407F7DDC7516}" destId="{8C964279-E0E9-4C6B-8AD7-26703D01ABB4}" srcOrd="0" destOrd="0" presId="urn:microsoft.com/office/officeart/2005/8/layout/cycle6"/>
    <dgm:cxn modelId="{8E15F2D0-32CC-47E3-8EE4-AFD7D371B206}" srcId="{5C9BE302-95B5-4681-BEE5-AD364C314E23}" destId="{D23D657E-DFA7-4D93-B4E1-6A40BAA9E7E0}" srcOrd="2" destOrd="0" parTransId="{C82DB611-9C71-40BD-AA23-6511B67457D2}" sibTransId="{AA16B722-0285-4ED9-8483-CB3102DC2544}"/>
    <dgm:cxn modelId="{3C715C4D-7AAA-4B10-A4D9-0B316718FECC}" type="presOf" srcId="{5389715B-9378-4EDD-A492-FD2A20F873B8}" destId="{21016236-8F38-4052-8960-FC0682A38A59}" srcOrd="0" destOrd="0" presId="urn:microsoft.com/office/officeart/2005/8/layout/cycle6"/>
    <dgm:cxn modelId="{EFDAFBC9-E3BB-4FC8-8C8C-3589F1344561}" srcId="{5C9BE302-95B5-4681-BEE5-AD364C314E23}" destId="{EA948DE0-4DC8-4EF5-998F-7C8CF8522FFC}" srcOrd="0" destOrd="0" parTransId="{D7EE1B0A-9FA4-450E-A35B-A9E81957EADD}" sibTransId="{A1957924-823A-4615-A56F-6ED543497113}"/>
    <dgm:cxn modelId="{AE28FA80-EC6C-47F3-BFD5-682CBCE30EFA}" type="presOf" srcId="{A1957924-823A-4615-A56F-6ED543497113}" destId="{5D81767D-2AAB-4E82-B728-D626E4E33725}" srcOrd="0" destOrd="0" presId="urn:microsoft.com/office/officeart/2005/8/layout/cycle6"/>
    <dgm:cxn modelId="{CBCBCABD-DE29-48E4-B330-F02C2BDC3099}" type="presOf" srcId="{C78696BC-04E1-4E74-AB4F-909C53435F43}" destId="{88705FA5-0AE6-4958-AA40-30C7681CC470}" srcOrd="0" destOrd="0" presId="urn:microsoft.com/office/officeart/2005/8/layout/cycle6"/>
    <dgm:cxn modelId="{1EBA7BAB-6567-4EE0-954B-3F1F9C7BB353}" type="presOf" srcId="{5E25B5C3-45D3-4200-9FD5-1446AF68E485}" destId="{9B2F71E4-CE5E-4515-8B83-6EFB375940A2}" srcOrd="0" destOrd="0" presId="urn:microsoft.com/office/officeart/2005/8/layout/cycle6"/>
    <dgm:cxn modelId="{7173F912-C3AD-4F8F-8AFF-19A7AFB8E530}" type="presOf" srcId="{EA948DE0-4DC8-4EF5-998F-7C8CF8522FFC}" destId="{FFE9D768-0B3E-40BD-A34A-14BFB626CC3C}" srcOrd="0" destOrd="0" presId="urn:microsoft.com/office/officeart/2005/8/layout/cycle6"/>
    <dgm:cxn modelId="{FFCC1E72-CB7F-4497-A20A-C34EB2930903}" srcId="{5C9BE302-95B5-4681-BEE5-AD364C314E23}" destId="{54DA9449-7FB8-4D9E-8779-6F4134701548}" srcOrd="1" destOrd="0" parTransId="{9C4D994B-32B6-47F4-9099-38ECA7BB4940}" sibTransId="{00209B4F-6B7E-4D85-B08F-B2B0AB83974C}"/>
    <dgm:cxn modelId="{13033147-D470-4B04-BB33-7DC038898C5E}" type="presOf" srcId="{F1668C4F-8596-4AC0-98C8-06054EDBB51C}" destId="{01657FAC-5118-4329-856A-E4C6CD5723EF}" srcOrd="0" destOrd="0" presId="urn:microsoft.com/office/officeart/2005/8/layout/cycle6"/>
    <dgm:cxn modelId="{E2536B5D-9572-49CF-A8DD-73C5F83177ED}" type="presOf" srcId="{3696911A-31EF-404C-A033-C6D73AF304FC}" destId="{DC235DB7-7205-404F-AE2D-98CB1D615B66}" srcOrd="0" destOrd="0" presId="urn:microsoft.com/office/officeart/2005/8/layout/cycle6"/>
    <dgm:cxn modelId="{788E5872-3592-4EFF-9912-A6B22F360910}" srcId="{5C9BE302-95B5-4681-BEE5-AD364C314E23}" destId="{F1668C4F-8596-4AC0-98C8-06054EDBB51C}" srcOrd="4" destOrd="0" parTransId="{C210A171-0A75-4718-BD6D-C9EE1AB409C4}" sibTransId="{CC03DDFD-7838-4771-AEEC-793F3670BC8E}"/>
    <dgm:cxn modelId="{1F793AC5-AEAE-47AD-AE84-51F7EA12246E}" srcId="{5C9BE302-95B5-4681-BEE5-AD364C314E23}" destId="{0EB6FFDF-045C-43EE-90CC-F2A55F8419C9}" srcOrd="5" destOrd="0" parTransId="{F157630B-EE3C-4792-94F7-9922AF8DA85E}" sibTransId="{3696911A-31EF-404C-A033-C6D73AF304FC}"/>
    <dgm:cxn modelId="{01ECEC09-6C1B-4FB2-909F-A4F506CB8527}" type="presOf" srcId="{59FCA45C-7179-4223-9E03-68A0942D5186}" destId="{09141046-28C7-4646-8F8F-B5E0F30007DA}" srcOrd="0" destOrd="0" presId="urn:microsoft.com/office/officeart/2005/8/layout/cycle6"/>
    <dgm:cxn modelId="{809FF230-D0EF-4B60-9842-A240DD4625E3}" type="presOf" srcId="{D23D657E-DFA7-4D93-B4E1-6A40BAA9E7E0}" destId="{5CB3C5A4-7ECC-4551-AB17-F1749115FF03}" srcOrd="0" destOrd="0" presId="urn:microsoft.com/office/officeart/2005/8/layout/cycle6"/>
    <dgm:cxn modelId="{F3424CC8-3B41-4340-AF18-AB09985F4172}" srcId="{5C9BE302-95B5-4681-BEE5-AD364C314E23}" destId="{59FCA45C-7179-4223-9E03-68A0942D5186}" srcOrd="7" destOrd="0" parTransId="{D654837A-D3B9-487D-9C92-BBD579A13263}" sibTransId="{C78696BC-04E1-4E74-AB4F-909C53435F43}"/>
    <dgm:cxn modelId="{69F56935-EEA1-4214-AB98-94177160B0F6}" type="presOf" srcId="{8318C0DD-35CA-40F6-8E8D-DD69E2A98A25}" destId="{A3DF2158-8723-4F48-A3AC-9086C8758F43}" srcOrd="0" destOrd="0" presId="urn:microsoft.com/office/officeart/2005/8/layout/cycle6"/>
    <dgm:cxn modelId="{5D2930CB-95EF-4D3D-B875-DCD57B065F64}" srcId="{5C9BE302-95B5-4681-BEE5-AD364C314E23}" destId="{5E25B5C3-45D3-4200-9FD5-1446AF68E485}" srcOrd="6" destOrd="0" parTransId="{0CEAE7D8-3A2C-4660-90D3-385DD45EB3DC}" sibTransId="{1D9FAD34-9886-4854-8AC1-407F7DDC7516}"/>
    <dgm:cxn modelId="{3CC34D47-1B69-409E-90BE-EF8109E88A88}" type="presOf" srcId="{CC03DDFD-7838-4771-AEEC-793F3670BC8E}" destId="{06DE11DF-04A8-4F6C-8433-EACD7BF38910}" srcOrd="0" destOrd="0" presId="urn:microsoft.com/office/officeart/2005/8/layout/cycle6"/>
    <dgm:cxn modelId="{6BD666B3-3B09-4130-B1B9-9DD3329F3BBD}" type="presOf" srcId="{54DA9449-7FB8-4D9E-8779-6F4134701548}" destId="{B893372A-AED4-477A-B6E3-480FBBBFBE1B}" srcOrd="0" destOrd="0" presId="urn:microsoft.com/office/officeart/2005/8/layout/cycle6"/>
    <dgm:cxn modelId="{C5491717-A22C-47CB-A4D3-726935B9CA3D}" type="presOf" srcId="{AA16B722-0285-4ED9-8483-CB3102DC2544}" destId="{5E1EF92F-62C5-4705-82A7-002691CA3BFC}" srcOrd="0" destOrd="0" presId="urn:microsoft.com/office/officeart/2005/8/layout/cycle6"/>
    <dgm:cxn modelId="{1DF8D75B-220D-45CE-81C1-D6FFD46BBAE6}" type="presOf" srcId="{5C9BE302-95B5-4681-BEE5-AD364C314E23}" destId="{BBC5BC8F-A5D8-48A1-AD67-6275585CF7F5}" srcOrd="0" destOrd="0" presId="urn:microsoft.com/office/officeart/2005/8/layout/cycle6"/>
    <dgm:cxn modelId="{BEAF1205-270C-4CCD-A42F-885C5A321CD7}" type="presParOf" srcId="{BBC5BC8F-A5D8-48A1-AD67-6275585CF7F5}" destId="{FFE9D768-0B3E-40BD-A34A-14BFB626CC3C}" srcOrd="0" destOrd="0" presId="urn:microsoft.com/office/officeart/2005/8/layout/cycle6"/>
    <dgm:cxn modelId="{3205838D-F8DB-479F-BF90-22826082CB2E}" type="presParOf" srcId="{BBC5BC8F-A5D8-48A1-AD67-6275585CF7F5}" destId="{C7DB9AA3-005C-4196-A332-F3ECCC6929B0}" srcOrd="1" destOrd="0" presId="urn:microsoft.com/office/officeart/2005/8/layout/cycle6"/>
    <dgm:cxn modelId="{04DBA959-A0A6-44D4-8DBB-212344D582FE}" type="presParOf" srcId="{BBC5BC8F-A5D8-48A1-AD67-6275585CF7F5}" destId="{5D81767D-2AAB-4E82-B728-D626E4E33725}" srcOrd="2" destOrd="0" presId="urn:microsoft.com/office/officeart/2005/8/layout/cycle6"/>
    <dgm:cxn modelId="{09316AD9-EC03-4A08-9986-20E7E4B8609A}" type="presParOf" srcId="{BBC5BC8F-A5D8-48A1-AD67-6275585CF7F5}" destId="{B893372A-AED4-477A-B6E3-480FBBBFBE1B}" srcOrd="3" destOrd="0" presId="urn:microsoft.com/office/officeart/2005/8/layout/cycle6"/>
    <dgm:cxn modelId="{C300C220-824F-49FD-A335-2C5F1020CDCB}" type="presParOf" srcId="{BBC5BC8F-A5D8-48A1-AD67-6275585CF7F5}" destId="{4CF3CDA5-AA6E-44AE-84F1-3A2E5C833845}" srcOrd="4" destOrd="0" presId="urn:microsoft.com/office/officeart/2005/8/layout/cycle6"/>
    <dgm:cxn modelId="{D610A8BF-3298-4C33-8FD1-ACA2B16E482D}" type="presParOf" srcId="{BBC5BC8F-A5D8-48A1-AD67-6275585CF7F5}" destId="{2FCAB28C-F38E-43A9-B933-E5B3CE431A72}" srcOrd="5" destOrd="0" presId="urn:microsoft.com/office/officeart/2005/8/layout/cycle6"/>
    <dgm:cxn modelId="{03A6A143-3F8A-4E68-88A2-0666773EE198}" type="presParOf" srcId="{BBC5BC8F-A5D8-48A1-AD67-6275585CF7F5}" destId="{5CB3C5A4-7ECC-4551-AB17-F1749115FF03}" srcOrd="6" destOrd="0" presId="urn:microsoft.com/office/officeart/2005/8/layout/cycle6"/>
    <dgm:cxn modelId="{30315204-EA46-4418-A1B4-961DFBA2FC05}" type="presParOf" srcId="{BBC5BC8F-A5D8-48A1-AD67-6275585CF7F5}" destId="{1373AC35-666A-4498-8C5A-1EB71138DEE2}" srcOrd="7" destOrd="0" presId="urn:microsoft.com/office/officeart/2005/8/layout/cycle6"/>
    <dgm:cxn modelId="{6E576565-4EBB-420B-B3AA-439728510A7D}" type="presParOf" srcId="{BBC5BC8F-A5D8-48A1-AD67-6275585CF7F5}" destId="{5E1EF92F-62C5-4705-82A7-002691CA3BFC}" srcOrd="8" destOrd="0" presId="urn:microsoft.com/office/officeart/2005/8/layout/cycle6"/>
    <dgm:cxn modelId="{D64D95FC-372D-4AED-AC28-C7F0A3AA30FC}" type="presParOf" srcId="{BBC5BC8F-A5D8-48A1-AD67-6275585CF7F5}" destId="{21016236-8F38-4052-8960-FC0682A38A59}" srcOrd="9" destOrd="0" presId="urn:microsoft.com/office/officeart/2005/8/layout/cycle6"/>
    <dgm:cxn modelId="{DA55E934-30C5-4F80-A364-C36648F402FF}" type="presParOf" srcId="{BBC5BC8F-A5D8-48A1-AD67-6275585CF7F5}" destId="{6485D140-2BFB-4252-AA7F-8416A19C647D}" srcOrd="10" destOrd="0" presId="urn:microsoft.com/office/officeart/2005/8/layout/cycle6"/>
    <dgm:cxn modelId="{CB9C8E4F-AF48-4737-93AB-14F435761EA6}" type="presParOf" srcId="{BBC5BC8F-A5D8-48A1-AD67-6275585CF7F5}" destId="{A3DF2158-8723-4F48-A3AC-9086C8758F43}" srcOrd="11" destOrd="0" presId="urn:microsoft.com/office/officeart/2005/8/layout/cycle6"/>
    <dgm:cxn modelId="{653F7F0B-DBE5-4978-9CA9-7433536459B9}" type="presParOf" srcId="{BBC5BC8F-A5D8-48A1-AD67-6275585CF7F5}" destId="{01657FAC-5118-4329-856A-E4C6CD5723EF}" srcOrd="12" destOrd="0" presId="urn:microsoft.com/office/officeart/2005/8/layout/cycle6"/>
    <dgm:cxn modelId="{A43855EF-5720-42E0-8B4B-8FE15C5F5DFB}" type="presParOf" srcId="{BBC5BC8F-A5D8-48A1-AD67-6275585CF7F5}" destId="{CA5C4E16-AE9C-4734-A818-00A61225909A}" srcOrd="13" destOrd="0" presId="urn:microsoft.com/office/officeart/2005/8/layout/cycle6"/>
    <dgm:cxn modelId="{A1D5A5E4-4555-42D1-ACB7-54B62613E60E}" type="presParOf" srcId="{BBC5BC8F-A5D8-48A1-AD67-6275585CF7F5}" destId="{06DE11DF-04A8-4F6C-8433-EACD7BF38910}" srcOrd="14" destOrd="0" presId="urn:microsoft.com/office/officeart/2005/8/layout/cycle6"/>
    <dgm:cxn modelId="{C11A946A-533A-42C6-83B9-3B5DC7BF38EC}" type="presParOf" srcId="{BBC5BC8F-A5D8-48A1-AD67-6275585CF7F5}" destId="{E67E78B8-3AC7-462A-9B45-B34D52B103CE}" srcOrd="15" destOrd="0" presId="urn:microsoft.com/office/officeart/2005/8/layout/cycle6"/>
    <dgm:cxn modelId="{E1B023D9-32FA-491F-9206-E7D4C3395CF1}" type="presParOf" srcId="{BBC5BC8F-A5D8-48A1-AD67-6275585CF7F5}" destId="{943F0111-0B28-4026-B18F-9E2E529BFACD}" srcOrd="16" destOrd="0" presId="urn:microsoft.com/office/officeart/2005/8/layout/cycle6"/>
    <dgm:cxn modelId="{43A4592C-73CE-4B11-B5A8-C827D46B45A5}" type="presParOf" srcId="{BBC5BC8F-A5D8-48A1-AD67-6275585CF7F5}" destId="{DC235DB7-7205-404F-AE2D-98CB1D615B66}" srcOrd="17" destOrd="0" presId="urn:microsoft.com/office/officeart/2005/8/layout/cycle6"/>
    <dgm:cxn modelId="{904D75B1-6C0D-4709-8813-F989BFBBB118}" type="presParOf" srcId="{BBC5BC8F-A5D8-48A1-AD67-6275585CF7F5}" destId="{9B2F71E4-CE5E-4515-8B83-6EFB375940A2}" srcOrd="18" destOrd="0" presId="urn:microsoft.com/office/officeart/2005/8/layout/cycle6"/>
    <dgm:cxn modelId="{0B0A6F63-5837-44DF-807D-977825A94B7C}" type="presParOf" srcId="{BBC5BC8F-A5D8-48A1-AD67-6275585CF7F5}" destId="{E3F1A419-59CD-40FD-B064-518AD1DE5889}" srcOrd="19" destOrd="0" presId="urn:microsoft.com/office/officeart/2005/8/layout/cycle6"/>
    <dgm:cxn modelId="{4F369DBE-65F2-48A1-8A8A-200A7F135C37}" type="presParOf" srcId="{BBC5BC8F-A5D8-48A1-AD67-6275585CF7F5}" destId="{8C964279-E0E9-4C6B-8AD7-26703D01ABB4}" srcOrd="20" destOrd="0" presId="urn:microsoft.com/office/officeart/2005/8/layout/cycle6"/>
    <dgm:cxn modelId="{C3DF9894-D703-4A59-B9A6-A0EADFAA4AD1}" type="presParOf" srcId="{BBC5BC8F-A5D8-48A1-AD67-6275585CF7F5}" destId="{09141046-28C7-4646-8F8F-B5E0F30007DA}" srcOrd="21" destOrd="0" presId="urn:microsoft.com/office/officeart/2005/8/layout/cycle6"/>
    <dgm:cxn modelId="{CF036F4A-8B31-4153-8AAF-0C713AF49D96}" type="presParOf" srcId="{BBC5BC8F-A5D8-48A1-AD67-6275585CF7F5}" destId="{D9763F15-5FBA-4403-80D5-114795B1BD95}" srcOrd="22" destOrd="0" presId="urn:microsoft.com/office/officeart/2005/8/layout/cycle6"/>
    <dgm:cxn modelId="{80195ADD-7BA6-433F-8FEE-F8D7E108F150}" type="presParOf" srcId="{BBC5BC8F-A5D8-48A1-AD67-6275585CF7F5}" destId="{88705FA5-0AE6-4958-AA40-30C7681CC470}" srcOrd="23" destOrd="0" presId="urn:microsoft.com/office/officeart/2005/8/layout/cycle6"/>
  </dgm:cxnLst>
  <dgm:bg>
    <a:effectLst>
      <a:glow rad="558800">
        <a:schemeClr val="accent1">
          <a:alpha val="40000"/>
        </a:schemeClr>
      </a:glow>
      <a:softEdge rad="444500"/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E9D768-0B3E-40BD-A34A-14BFB626CC3C}">
      <dsp:nvSpPr>
        <dsp:cNvPr id="0" name=""/>
        <dsp:cNvSpPr/>
      </dsp:nvSpPr>
      <dsp:spPr>
        <a:xfrm>
          <a:off x="3857618" y="0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Нептун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3857618" y="0"/>
        <a:ext cx="1326058" cy="861938"/>
      </dsp:txXfrm>
    </dsp:sp>
    <dsp:sp modelId="{5D81767D-2AAB-4E82-B728-D626E4E33725}">
      <dsp:nvSpPr>
        <dsp:cNvPr id="0" name=""/>
        <dsp:cNvSpPr/>
      </dsp:nvSpPr>
      <dsp:spPr>
        <a:xfrm>
          <a:off x="1568110" y="428550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3625697" y="67196"/>
              </a:moveTo>
              <a:arcTo wR="2994847" hR="2994847" stAng="16929610" swAng="11714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93372A-AED4-477A-B6E3-480FBBBFBE1B}">
      <dsp:nvSpPr>
        <dsp:cNvPr id="0" name=""/>
        <dsp:cNvSpPr/>
      </dsp:nvSpPr>
      <dsp:spPr>
        <a:xfrm>
          <a:off x="5777799" y="880353"/>
          <a:ext cx="1823754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Меркурий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5777799" y="880353"/>
        <a:ext cx="1823754" cy="861938"/>
      </dsp:txXfrm>
    </dsp:sp>
    <dsp:sp modelId="{2FCAB28C-F38E-43A9-B933-E5B3CE431A72}">
      <dsp:nvSpPr>
        <dsp:cNvPr id="0" name=""/>
        <dsp:cNvSpPr/>
      </dsp:nvSpPr>
      <dsp:spPr>
        <a:xfrm>
          <a:off x="1549954" y="393540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504030" y="1359880"/>
              </a:moveTo>
              <a:arcTo wR="2994847" hR="2994847" stAng="19614720" swAng="1509296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3C5A4-7ECC-4551-AB17-F1749115FF03}">
      <dsp:nvSpPr>
        <dsp:cNvPr id="0" name=""/>
        <dsp:cNvSpPr/>
      </dsp:nvSpPr>
      <dsp:spPr>
        <a:xfrm>
          <a:off x="6882598" y="2988229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Венера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6882598" y="2988229"/>
        <a:ext cx="1326058" cy="861938"/>
      </dsp:txXfrm>
    </dsp:sp>
    <dsp:sp modelId="{5E1EF92F-62C5-4705-82A7-002691CA3BFC}">
      <dsp:nvSpPr>
        <dsp:cNvPr id="0" name=""/>
        <dsp:cNvSpPr/>
      </dsp:nvSpPr>
      <dsp:spPr>
        <a:xfrm>
          <a:off x="1550319" y="474208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963599" y="3389341"/>
              </a:moveTo>
              <a:arcTo wR="2994847" hR="2994847" stAng="454154" swAng="153166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016236-8F38-4052-8960-FC0682A38A59}">
      <dsp:nvSpPr>
        <dsp:cNvPr id="0" name=""/>
        <dsp:cNvSpPr/>
      </dsp:nvSpPr>
      <dsp:spPr>
        <a:xfrm>
          <a:off x="6026647" y="5115708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Земля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6026647" y="5115708"/>
        <a:ext cx="1326058" cy="861938"/>
      </dsp:txXfrm>
    </dsp:sp>
    <dsp:sp modelId="{A3DF2158-8723-4F48-A3AC-9086C8758F43}">
      <dsp:nvSpPr>
        <dsp:cNvPr id="0" name=""/>
        <dsp:cNvSpPr/>
      </dsp:nvSpPr>
      <dsp:spPr>
        <a:xfrm>
          <a:off x="1577152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4559217" y="5548641"/>
              </a:moveTo>
              <a:arcTo wR="2994847" hR="2994847" stAng="3510585" swAng="11106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657FAC-5118-4329-856A-E4C6CD5723EF}">
      <dsp:nvSpPr>
        <dsp:cNvPr id="0" name=""/>
        <dsp:cNvSpPr/>
      </dsp:nvSpPr>
      <dsp:spPr>
        <a:xfrm>
          <a:off x="3908970" y="5992878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Марс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3908970" y="5992878"/>
        <a:ext cx="1326058" cy="861938"/>
      </dsp:txXfrm>
    </dsp:sp>
    <dsp:sp modelId="{06DE11DF-04A8-4F6C-8433-EACD7BF38910}">
      <dsp:nvSpPr>
        <dsp:cNvPr id="0" name=""/>
        <dsp:cNvSpPr/>
      </dsp:nvSpPr>
      <dsp:spPr>
        <a:xfrm>
          <a:off x="1577152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2322238" y="5913188"/>
              </a:moveTo>
              <a:arcTo wR="2994847" hR="2994847" stAng="6178722" swAng="1110693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7E78B8-3AC7-462A-9B45-B34D52B103CE}">
      <dsp:nvSpPr>
        <dsp:cNvPr id="0" name=""/>
        <dsp:cNvSpPr/>
      </dsp:nvSpPr>
      <dsp:spPr>
        <a:xfrm>
          <a:off x="1791293" y="5115708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Юпитер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1791293" y="5115708"/>
        <a:ext cx="1326058" cy="861938"/>
      </dsp:txXfrm>
    </dsp:sp>
    <dsp:sp modelId="{DC235DB7-7205-404F-AE2D-98CB1D615B66}">
      <dsp:nvSpPr>
        <dsp:cNvPr id="0" name=""/>
        <dsp:cNvSpPr/>
      </dsp:nvSpPr>
      <dsp:spPr>
        <a:xfrm>
          <a:off x="1577152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512585" y="4670403"/>
              </a:moveTo>
              <a:arcTo wR="2994847" hR="2994847" stAng="8758812" swAng="15292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2F71E4-CE5E-4515-8B83-6EFB375940A2}">
      <dsp:nvSpPr>
        <dsp:cNvPr id="0" name=""/>
        <dsp:cNvSpPr/>
      </dsp:nvSpPr>
      <dsp:spPr>
        <a:xfrm>
          <a:off x="914122" y="2998030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Сатурн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914122" y="2998030"/>
        <a:ext cx="1326058" cy="861938"/>
      </dsp:txXfrm>
    </dsp:sp>
    <dsp:sp modelId="{8C964279-E0E9-4C6B-8AD7-26703D01ABB4}">
      <dsp:nvSpPr>
        <dsp:cNvPr id="0" name=""/>
        <dsp:cNvSpPr/>
      </dsp:nvSpPr>
      <dsp:spPr>
        <a:xfrm>
          <a:off x="1577152" y="43415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33140" y="2550547"/>
              </a:moveTo>
              <a:arcTo wR="2994847" hR="2994847" stAng="11311896" swAng="152929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141046-28C7-4646-8F8F-B5E0F30007DA}">
      <dsp:nvSpPr>
        <dsp:cNvPr id="0" name=""/>
        <dsp:cNvSpPr/>
      </dsp:nvSpPr>
      <dsp:spPr>
        <a:xfrm>
          <a:off x="1791293" y="880353"/>
          <a:ext cx="1326058" cy="8619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FFFF00"/>
              </a:solidFill>
            </a:rPr>
            <a:t>Уран</a:t>
          </a:r>
          <a:endParaRPr lang="ru-RU" sz="2400" b="1" kern="1200" dirty="0">
            <a:solidFill>
              <a:srgbClr val="FFFF00"/>
            </a:solidFill>
          </a:endParaRPr>
        </a:p>
      </dsp:txBody>
      <dsp:txXfrm>
        <a:off x="1791293" y="880353"/>
        <a:ext cx="1326058" cy="861938"/>
      </dsp:txXfrm>
    </dsp:sp>
    <dsp:sp modelId="{88705FA5-0AE6-4958-AA40-30C7681CC470}">
      <dsp:nvSpPr>
        <dsp:cNvPr id="0" name=""/>
        <dsp:cNvSpPr/>
      </dsp:nvSpPr>
      <dsp:spPr>
        <a:xfrm>
          <a:off x="1587170" y="427942"/>
          <a:ext cx="5989695" cy="5989695"/>
        </a:xfrm>
        <a:custGeom>
          <a:avLst/>
          <a:gdLst/>
          <a:ahLst/>
          <a:cxnLst/>
          <a:rect l="0" t="0" r="0" b="0"/>
          <a:pathLst>
            <a:path>
              <a:moveTo>
                <a:pt x="1420009" y="447496"/>
              </a:moveTo>
              <a:arcTo wR="2994847" hR="2994847" stAng="14296474" swAng="105296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39335" lon="21196400" rev="21435043"/>
          </a:camera>
          <a:lightRig rig="threePt" dir="t">
            <a:rot lat="0" lon="0" rev="2400000"/>
          </a:lightRig>
        </a:scene3d>
        <a:sp3d extrusionH="76200">
          <a:extrusionClr>
            <a:srgbClr val="FFFF00"/>
          </a:extrusionClr>
        </a:sp3d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C4AB3-0944-4287-8F62-9EC4E15E7F45}" type="datetimeFigureOut">
              <a:rPr lang="ru-RU" smtClean="0"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4E7289-2D0C-44BE-A297-B443FAD1E3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7383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3022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28671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1408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1947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1896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497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70049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69153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1633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884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018E7-1E84-4511-B8A7-572C49411586}" type="datetimeFigureOut">
              <a:rPr lang="ru-RU" smtClean="0"/>
              <a:pPr/>
              <a:t>19.03.2019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F389E-F5D6-4B4A-8E1A-F58425A334A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36017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C:\Users\1\Desktop\16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tvoyrebenok.ru/skachat-kartinki-planet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76" y="-2308"/>
            <a:ext cx="9140923" cy="68603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720" y="428604"/>
            <a:ext cx="8858280" cy="946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 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«Планеты солнечной системы»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ученицы 1 «Д» класса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МБОУ « СОШ № 98» 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4000" b="1" i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Мерцаловой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Варвары           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г.Барнаул  2019</a:t>
            </a:r>
          </a:p>
          <a:p>
            <a:pPr>
              <a:lnSpc>
                <a:spcPct val="150000"/>
              </a:lnSpc>
            </a:pP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lnSpc>
                <a:spcPct val="150000"/>
              </a:lnSpc>
            </a:pPr>
            <a:endParaRPr lang="ru-RU" dirty="0" smtClean="0">
              <a:solidFill>
                <a:srgbClr val="FFFF00"/>
              </a:solidFill>
            </a:endParaRPr>
          </a:p>
          <a:p>
            <a:endParaRPr lang="ru-RU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2958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1" y="0"/>
            <a:ext cx="9159341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88641"/>
            <a:ext cx="3672408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Солнечная система</a:t>
            </a:r>
            <a:r>
              <a:rPr lang="ru-RU" sz="2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8 планет, их спутники, астероиды и кометы. Все космические тела движутся по своим четко направленным траекториям вокруг Солнца.</a:t>
            </a:r>
            <a:endParaRPr lang="ru-RU" sz="2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Центром Солнечной Системы является Солнце. Солнце-это звезда, огромный огненный шар, звезда, без которой не было бы жизни на Земле. Оно дает нам тепло и энергию. </a:t>
            </a:r>
          </a:p>
          <a:p>
            <a:r>
              <a:rPr lang="ru-RU" sz="2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планет вращаются вокруг Солнца.</a:t>
            </a:r>
          </a:p>
        </p:txBody>
      </p:sp>
    </p:spTree>
    <p:extLst>
      <p:ext uri="{BB962C8B-B14F-4D97-AF65-F5344CB8AC3E}">
        <p14:creationId xmlns:p14="http://schemas.microsoft.com/office/powerpoint/2010/main" xmlns="" val="1162999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764704"/>
            <a:ext cx="5345716" cy="53457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980728"/>
            <a:ext cx="33843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планета-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Меркурий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имеет твердую поверхность. Жар    Солнца превратил Меркурий в огненную пустыню. Меркурий движется быстрее других планет , обжигаясь днём и замерзая ночью. У Меркурия нет спутников.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295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836712"/>
            <a:ext cx="5333578" cy="53335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692696"/>
            <a:ext cx="31683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планета-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Венера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имеет твердую поверхность, атмосфера ядовита, поэтому на ней бушуют шторма, планету окутывают облака, из-за них за планетой трудно наблюдать.</a:t>
            </a:r>
          </a:p>
          <a:p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Венера похожа на Землю по размерам и массе. Спутников у этой  планеты нет.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6967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692696"/>
            <a:ext cx="32403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планета-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имеет твердую поверхность. Только на Земле есть вода. Наша планета находится на столько близко к Солнцу, чтобы было тепло, но достаточно далеко, чтобы не сгореть. Атмосфера Земли в основном азот и кислород. У Земли один спутник-Луна.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7904" y="749392"/>
            <a:ext cx="5076056" cy="498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13059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79912" y="764704"/>
            <a:ext cx="5220072" cy="52200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2752" y="117693"/>
            <a:ext cx="316912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планета-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Марс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имеет твердую поверхность, внешне похожая на Землю, учёные предполагают, что раньше на ней была вода и жизнь. Марс называют «КРАСНОЙ» планетой, ведь её пустынная поверхность окрашена в красный цвет. Спутников два: Фобос и Деймос.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6285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682675"/>
            <a:ext cx="5600700" cy="54356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16632"/>
            <a:ext cx="288031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планета-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Юпитер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это планета настоящий гигант, она самая большая планета Солнечной системы. Она состоит из газа и не имеет твердой поверхности, на ней очень холодно. У планеты 16 спутников. Главные: Ио, Европа, Ганимед, Каллисто.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8470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8660" y="944668"/>
            <a:ext cx="5644808" cy="47681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1" y="476672"/>
            <a:ext cx="302433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планета-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Сатурн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вторая по величине планета, состоит из газа и не имеет твердой поверхности, на планете холодно. Вокруг планеты вращаются кольца, которые состоят из льда, камней и пыли. Спутников 18. Главный спутник-Титан.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299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5426" y="571500"/>
            <a:ext cx="57150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71500"/>
            <a:ext cx="30243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планета-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Уран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она состоит  из газа и не имеет твердой поверхности. Уран отличается от других планет тем, что вращается вокруг Солнца «ЛЁЖА НА БОКУ». На планете холодно. Спутников 15. Главные Титония и Оберон.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167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8975" y="1052736"/>
            <a:ext cx="4968552" cy="49685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785794"/>
            <a:ext cx="338437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планета-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Нептун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состоит из газа и не имеет твердой поверхности. Планета голубого цвета, Нептун открыли способом математических расчетов, а уже потом увидели в телескоп. На планете холодно. У планеты 8 спутников, главный- Тритон.</a:t>
            </a: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2621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214422"/>
            <a:ext cx="4929222" cy="421484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857232"/>
            <a:ext cx="335758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cs typeface="Aharoni" pitchFamily="2" charset="-79"/>
              </a:rPr>
              <a:t>Плутон</a:t>
            </a:r>
          </a:p>
          <a:p>
            <a:r>
              <a:rPr lang="ru-RU" sz="2000" dirty="0" smtClean="0">
                <a:solidFill>
                  <a:srgbClr val="FFFF00"/>
                </a:solidFill>
                <a:latin typeface="Microsoft Sans Serif" pitchFamily="34" charset="0"/>
                <a:cs typeface="Microsoft Sans Serif" pitchFamily="34" charset="0"/>
              </a:rPr>
              <a:t>Когда-то эта планета была девятой по счету и входила в Солнечную систему, но оказалось, что она слишком мала для звания планеты и её теперь называют карликовой планетой и ко взрослым планетам с названия не пускают. Может Плутон ещё совсем младенец и ему просто надо подрасти)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416224"/>
            <a:ext cx="7678384" cy="986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4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 солнечной системы</a:t>
            </a:r>
            <a:endParaRPr lang="ru-RU" sz="4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Планеты Солнечной системы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47242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7687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 </a:t>
            </a:r>
            <a:b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Опрос взрослых</a:t>
            </a:r>
            <a:r>
              <a:rPr lang="ru-RU" sz="4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405076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16633"/>
            <a:ext cx="7848872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 взрослых:</a:t>
            </a:r>
          </a:p>
          <a:p>
            <a:endParaRPr lang="ru-RU" sz="36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1)Что такое солнечная система?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2)Какое влияние оказывает солнце на планеты?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3)Есть ли жизнь на других планетах?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4)Как появляются планеты?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5)Из чего они состоят?</a:t>
            </a:r>
          </a:p>
          <a:p>
            <a:pPr>
              <a:lnSpc>
                <a:spcPct val="150000"/>
              </a:lnSpc>
            </a:pP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6)Как астрономы наблюдают за планетами?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4625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16" y="38975"/>
            <a:ext cx="8644472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анкетировании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приняло участие </a:t>
            </a:r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человек. </a:t>
            </a:r>
            <a:endParaRPr lang="ru-RU" sz="2200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1)Что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такое солнечная система?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86% -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считают, что- это планеты, вращающиеся вокруг Солнца;                   </a:t>
            </a: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14%- считают,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что-это 8 планет, спутники, кометы и астероиды, вращающиеся вокруг Солнца;                                                         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2)Какое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оказывает солнце на планеты?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считают, что даёт тепло и энергию;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3)Есть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 жизнь на других планетах?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43%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утверждают, что нет;</a:t>
            </a: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57%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говорят, что возможно;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4)Как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появляются планеты?</a:t>
            </a: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13% 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считает, что в результате распада газопылевого облака;</a:t>
            </a: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29% считают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в результате взрыва;</a:t>
            </a: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29% считают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в результате столкновения больших метеоритов;</a:t>
            </a:r>
          </a:p>
          <a:p>
            <a:r>
              <a:rPr lang="ru-RU" sz="2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29% считают</a:t>
            </a:r>
            <a:r>
              <a:rPr lang="ru-RU" sz="2200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из частиц и пыли;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5)Из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чего они состоят?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считают</a:t>
            </a:r>
            <a:r>
              <a:rPr lang="ru-RU" sz="22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они состоят из газа, песка, камней, земли, воды.</a:t>
            </a:r>
            <a:endParaRPr lang="ru-RU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6)Как </a:t>
            </a:r>
            <a:r>
              <a:rPr lang="ru-RU" sz="22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астрономы наблюдают за планетами?</a:t>
            </a:r>
            <a:endParaRPr lang="ru-RU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 считают, </a:t>
            </a:r>
            <a:r>
              <a:rPr lang="ru-RU" sz="2200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можно наблюдать с помощью телескопов и спутников.</a:t>
            </a:r>
            <a:endParaRPr lang="ru-RU" sz="2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411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0728"/>
            <a:ext cx="63367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</a:p>
          <a:p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все взрослые владеют точной информацией о планетах, их составе и роли в Солнечной системе. Человечеству предстоит ещё много работы по изучению космоса.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1861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920880" cy="3096343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  </a:t>
            </a:r>
            <a:b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b="1" i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и изучение планет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1400651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Елена\Desktop\IMG-20190226-WA00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2241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Елена\Desktop\IMG-20190226-WA0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97294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C:\Users\Елена\Desktop\IMG-20190226-WA0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667000"/>
            <a:ext cx="9144000" cy="1219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79571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Елена\Desktop\IMG-20190226-WA00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5628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C:\Users\Елена\Desktop\IMG-20190226-WA00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70127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8640"/>
            <a:ext cx="9144000" cy="6480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993" y="188640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Актуальностью моего исследования является изучение планет Солнечной системы, это нам  позволяет расширить знания об их строении, возможной жизни на других планетах.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219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+mj-lt"/>
              </a:rPr>
              <a:t>1. Горбачев В.В. Концепции современного естествознания. В 2 ч.: Учебное пособие. Москва, Издательство МГУП, 2000. </a:t>
            </a:r>
          </a:p>
          <a:p>
            <a:r>
              <a:rPr lang="ru-RU" sz="2000" dirty="0" smtClean="0">
                <a:latin typeface="+mj-lt"/>
              </a:rPr>
              <a:t>2.Большая энциклопедия Эрудита.</a:t>
            </a:r>
          </a:p>
          <a:p>
            <a:pPr>
              <a:buNone/>
            </a:pPr>
            <a:r>
              <a:rPr lang="ru-RU" sz="2000" dirty="0" smtClean="0">
                <a:latin typeface="+mj-lt"/>
              </a:rPr>
              <a:t>    Издательство «Махаон»,2001г.</a:t>
            </a:r>
          </a:p>
          <a:p>
            <a:pPr>
              <a:buNone/>
            </a:pPr>
            <a:r>
              <a:rPr lang="ru-RU" sz="2000" dirty="0" smtClean="0">
                <a:latin typeface="+mj-lt"/>
              </a:rPr>
              <a:t>  3. </a:t>
            </a:r>
            <a:r>
              <a:rPr lang="ru-RU" sz="2000" dirty="0" err="1" smtClean="0">
                <a:latin typeface="+mj-lt"/>
              </a:rPr>
              <a:t>Кадаш</a:t>
            </a:r>
            <a:r>
              <a:rPr lang="ru-RU" sz="2000" dirty="0" smtClean="0">
                <a:latin typeface="+mj-lt"/>
              </a:rPr>
              <a:t> Т. В. «Детская энциклопедия РОСМЭН». Москва, «РОСМЭН-ПРЕСС», 2009.</a:t>
            </a:r>
          </a:p>
          <a:p>
            <a:pPr>
              <a:buNone/>
            </a:pPr>
            <a:r>
              <a:rPr lang="ru-RU" sz="2000" dirty="0" smtClean="0">
                <a:latin typeface="+mj-lt"/>
              </a:rPr>
              <a:t>4. Интернет- </a:t>
            </a:r>
            <a:r>
              <a:rPr lang="ru-RU" sz="2000" dirty="0" err="1" smtClean="0">
                <a:latin typeface="+mj-lt"/>
              </a:rPr>
              <a:t>ресурсы.http</a:t>
            </a:r>
            <a:r>
              <a:rPr lang="ru-RU" sz="2000" dirty="0" smtClean="0">
                <a:latin typeface="+mj-lt"/>
              </a:rPr>
              <a:t>://</a:t>
            </a:r>
            <a:r>
              <a:rPr lang="ru-RU" sz="2000" dirty="0" err="1" smtClean="0">
                <a:latin typeface="+mj-lt"/>
              </a:rPr>
              <a:t>www.outspace.ru</a:t>
            </a:r>
            <a:endParaRPr lang="ru-RU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959255"/>
            <a:ext cx="69626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1762" y="2636912"/>
            <a:ext cx="3800475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288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157592" cy="4669979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узнать как можно больше о планетах.</a:t>
            </a:r>
          </a:p>
          <a:p>
            <a:r>
              <a:rPr lang="ru-RU" b="1" i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 найти информацию в книгах и интернете;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Спросить у взрослых, что они знают о планетах и роли солнца в солнечной системе.</a:t>
            </a:r>
          </a:p>
          <a:p>
            <a:r>
              <a:rPr lang="ru-RU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Провести свое исследование.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4081288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endParaRPr lang="ru-RU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Я предполагаю, что солнце имеет огромное влияние на планеты, а так ли это, я попытаюсь выяснить в ходе своего исследования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4844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7632848" cy="338437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endParaRPr lang="ru-RU" sz="7400" spc="-300" dirty="0">
              <a:solidFill>
                <a:srgbClr val="FFFF00"/>
              </a:solidFill>
              <a:latin typeface="Franklin Gothic Medium" panose="020B0603020102020204" pitchFamily="34" charset="0"/>
              <a:ea typeface="GungsuhChe" panose="02030609000101010101" pitchFamily="49" charset="-127"/>
            </a:endParaRPr>
          </a:p>
        </p:txBody>
      </p:sp>
      <p:pic>
        <p:nvPicPr>
          <p:cNvPr id="1027" name="Picture 3" descr="C:\Users\Елена\Desktop\Варя Исследовательская работа\152925462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72065" y="3216634"/>
            <a:ext cx="2428893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spc="-300" dirty="0">
              <a:solidFill>
                <a:srgbClr val="FFFF00"/>
              </a:solidFill>
              <a:latin typeface="Franklin Gothic Medium" panose="020B0603020102020204" pitchFamily="34" charset="0"/>
              <a:ea typeface="GungsuhChe" panose="02030609000101010101" pitchFamily="49" charset="-127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571481"/>
            <a:ext cx="6572296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  <a:spcBef>
                <a:spcPct val="20000"/>
              </a:spcBef>
            </a:pPr>
            <a:r>
              <a:rPr lang="ru-RU" sz="5400" i="1" spc="-300" dirty="0" smtClean="0">
                <a:solidFill>
                  <a:srgbClr val="FFC000"/>
                </a:solidFill>
                <a:latin typeface="Franklin Gothic Medium" panose="020B0603020102020204" pitchFamily="34" charset="0"/>
                <a:ea typeface="GungsuhChe" panose="02030609000101010101" pitchFamily="49" charset="-127"/>
              </a:rPr>
              <a:t>Объект   исследования     космос</a:t>
            </a:r>
            <a:endParaRPr lang="ru-RU" sz="5400" spc="-300" dirty="0">
              <a:solidFill>
                <a:srgbClr val="FFFF00"/>
              </a:solidFill>
              <a:latin typeface="Franklin Gothic Medium" panose="020B0603020102020204" pitchFamily="34" charset="0"/>
              <a:ea typeface="GungsuhChe" panose="02030609000101010101" pitchFamily="49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857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исследования</a:t>
            </a:r>
            <a:endParaRPr lang="ru-RU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844824"/>
            <a:ext cx="7643192" cy="4281339"/>
          </a:xfrm>
        </p:spPr>
        <p:txBody>
          <a:bodyPr/>
          <a:lstStyle/>
          <a:p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оиск информации</a:t>
            </a:r>
          </a:p>
          <a:p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прос взрослых</a:t>
            </a:r>
          </a:p>
          <a:p>
            <a:r>
              <a:rPr lang="ru-RU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оделирование и изучение планет</a:t>
            </a:r>
          </a:p>
          <a:p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582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1556792"/>
            <a:ext cx="6840760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 </a:t>
            </a:r>
          </a:p>
          <a:p>
            <a:r>
              <a:rPr lang="ru-RU" sz="54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Поиск информации                   </a:t>
            </a:r>
            <a:endParaRPr lang="ru-RU" sz="54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53643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0"/>
            <a:ext cx="7056784" cy="6858000"/>
          </a:xfrm>
          <a:prstGeom prst="rect">
            <a:avLst/>
          </a:prstGeom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4112153063"/>
              </p:ext>
            </p:extLst>
          </p:nvPr>
        </p:nvGraphicFramePr>
        <p:xfrm>
          <a:off x="0" y="1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59749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731</TotalTime>
  <Words>879</Words>
  <Application>Microsoft Office PowerPoint</Application>
  <PresentationFormat>Экран (4:3)</PresentationFormat>
  <Paragraphs>90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Гипотеза</vt:lpstr>
      <vt:lpstr>Слайд 6</vt:lpstr>
      <vt:lpstr>Этапы  исследования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Второй этап    Опрос взрослых </vt:lpstr>
      <vt:lpstr>Слайд 21</vt:lpstr>
      <vt:lpstr>Слайд 22</vt:lpstr>
      <vt:lpstr>Слайд 23</vt:lpstr>
      <vt:lpstr>Третий этап    Моделирование и изучение планет</vt:lpstr>
      <vt:lpstr>Слайд 25</vt:lpstr>
      <vt:lpstr>Слайд 26</vt:lpstr>
      <vt:lpstr>Слайд 27</vt:lpstr>
      <vt:lpstr>Слайд 28</vt:lpstr>
      <vt:lpstr>Слайд 29</vt:lpstr>
      <vt:lpstr>Литература.</vt:lpstr>
      <vt:lpstr>Слайд 31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Елена</cp:lastModifiedBy>
  <cp:revision>55</cp:revision>
  <dcterms:created xsi:type="dcterms:W3CDTF">2015-01-25T09:57:40Z</dcterms:created>
  <dcterms:modified xsi:type="dcterms:W3CDTF">2019-03-19T12:56:51Z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1201384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