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27BFF-459A-4622-9F6A-4B221458566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8399-3135-49EB-A855-92FDEB8C9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858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27BFF-459A-4622-9F6A-4B221458566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8399-3135-49EB-A855-92FDEB8C9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649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27BFF-459A-4622-9F6A-4B221458566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8399-3135-49EB-A855-92FDEB8C9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75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27BFF-459A-4622-9F6A-4B221458566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8399-3135-49EB-A855-92FDEB8C9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990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27BFF-459A-4622-9F6A-4B221458566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8399-3135-49EB-A855-92FDEB8C9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173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27BFF-459A-4622-9F6A-4B221458566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8399-3135-49EB-A855-92FDEB8C9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865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27BFF-459A-4622-9F6A-4B221458566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8399-3135-49EB-A855-92FDEB8C9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14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27BFF-459A-4622-9F6A-4B221458566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8399-3135-49EB-A855-92FDEB8C9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4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27BFF-459A-4622-9F6A-4B221458566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8399-3135-49EB-A855-92FDEB8C9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616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27BFF-459A-4622-9F6A-4B221458566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8399-3135-49EB-A855-92FDEB8C9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98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27BFF-459A-4622-9F6A-4B221458566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8399-3135-49EB-A855-92FDEB8C9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796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27BFF-459A-4622-9F6A-4B221458566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A8399-3135-49EB-A855-92FDEB8C9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000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84" y="13854"/>
            <a:ext cx="9157121" cy="686784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132856"/>
            <a:ext cx="6120680" cy="7920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3000" b="1" dirty="0" smtClean="0">
                <a:solidFill>
                  <a:srgbClr val="00B0F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000" b="1" dirty="0" smtClean="0">
                <a:solidFill>
                  <a:srgbClr val="00B0F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000" b="1" dirty="0" smtClean="0">
                <a:solidFill>
                  <a:srgbClr val="00B0F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«Кисонька – </a:t>
            </a:r>
            <a:r>
              <a:rPr lang="ru-RU" sz="3000" b="1" dirty="0" err="1" smtClean="0">
                <a:solidFill>
                  <a:srgbClr val="00B0F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Мурысонька</a:t>
            </a:r>
            <a:r>
              <a:rPr lang="ru-RU" sz="3000" b="1" dirty="0" smtClean="0">
                <a:solidFill>
                  <a:srgbClr val="00B0F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  <a:r>
              <a:rPr lang="ru-RU" sz="3000" b="1" dirty="0">
                <a:solidFill>
                  <a:srgbClr val="00B0F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000" b="1" dirty="0">
                <a:solidFill>
                  <a:srgbClr val="00B0F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284984"/>
            <a:ext cx="6400800" cy="173769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Провела: Лебедева Наталья </a:t>
            </a: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Владимировна</a:t>
            </a:r>
            <a:br>
              <a:rPr lang="ru-RU" b="1" dirty="0" smtClean="0">
                <a:solidFill>
                  <a:srgbClr val="00B0F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МБДОУ </a:t>
            </a:r>
            <a:r>
              <a:rPr lang="ru-RU" b="1" dirty="0" err="1" smtClean="0">
                <a:solidFill>
                  <a:srgbClr val="00B0F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д.с</a:t>
            </a: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 №6 «Золотая рыбка»</a:t>
            </a:r>
            <a:b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 мл. гр.</a:t>
            </a:r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70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84" y="13854"/>
            <a:ext cx="9157121" cy="686784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детей рассматривать картинку, называть персонажей, их действия, детенышей, понимать причинно- следственные связи.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активизировать в речи прилагательные и глаголы; закрепить в речи детей уменьшительно-ласкательные названия животных; развивать моторику артикуляционного аппарата; мелкую моторику рук; развивать интонационную выразительность речи; воспитывать любовь и бережное отношение к животным.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08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84" y="13854"/>
            <a:ext cx="9157121" cy="686784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06888" cy="135416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Организационный момент: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33082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слышат мяуканье котенка. Появляется котенок.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Ребята, котенок заблудился.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(Дети рассматривается котенка, задают вопросы)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412776"/>
            <a:ext cx="4187957" cy="23557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676" y="4059265"/>
            <a:ext cx="4373300" cy="24599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5109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84" y="13854"/>
            <a:ext cx="9157121" cy="686784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3970784" cy="406104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Рассматривание и беседа по картинке «Кошка с котятами»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330824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Основная часть: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284984"/>
            <a:ext cx="5998127" cy="33739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4147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84" y="13854"/>
            <a:ext cx="9157121" cy="686784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6443"/>
            <a:ext cx="5770984" cy="2650306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преврощалочка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«Ребята- котята»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16832"/>
            <a:ext cx="4330824" cy="4349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(предложить детям превратиться в котят: ходьба на четвереньках, помяукать, «полакать» молочко, поточить ноготки).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527" y="3789040"/>
            <a:ext cx="5261449" cy="29595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1731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84" y="13854"/>
            <a:ext cx="9157121" cy="686784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200800" cy="1368152"/>
          </a:xfrm>
        </p:spPr>
        <p:txBody>
          <a:bodyPr>
            <a:norm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Потешка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«Кисонька-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муросенька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268760"/>
            <a:ext cx="4762872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Кисонька-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мурысонька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 Где была?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На мельнице.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Кисонька-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мурысонька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там делала?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Муку молола.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Кисонька-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мурысонька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из муки пекла?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Прянички.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Кисонька-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мурысонька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кем прянички ела?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Одна.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Не ешь одна, не ешь одна!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7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84" y="13854"/>
            <a:ext cx="9157121" cy="686784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18856" cy="92211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Продуктивная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деятельность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Лепка: «Сосиски для киски».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2" y="2996952"/>
            <a:ext cx="5171948" cy="29092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694" y="638223"/>
            <a:ext cx="3520786" cy="56191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8431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84" y="13854"/>
            <a:ext cx="9157121" cy="686784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2752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Итог занятия: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3970784" cy="2764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угощают котенка, говорят ласковые слова, приглашают в гости кошку с котятами.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9397">
            <a:off x="4578937" y="387434"/>
            <a:ext cx="3857625" cy="61206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8553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348880"/>
            <a:ext cx="8229600" cy="1143000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10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117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«Кисонька – Мурысонька» </vt:lpstr>
      <vt:lpstr>Презентация PowerPoint</vt:lpstr>
      <vt:lpstr>Организационный момент:</vt:lpstr>
      <vt:lpstr>Основная часть:</vt:lpstr>
      <vt:lpstr>Физминутка преврощалочка «Ребята- котята»</vt:lpstr>
      <vt:lpstr>Потешка «Кисонька- муросенька»</vt:lpstr>
      <vt:lpstr>Продуктивная деятельность: </vt:lpstr>
      <vt:lpstr>Итог занятия: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«Кисонька – Мурысенька»</dc:title>
  <dc:creator>Даша</dc:creator>
  <cp:lastModifiedBy>Даша</cp:lastModifiedBy>
  <cp:revision>10</cp:revision>
  <dcterms:created xsi:type="dcterms:W3CDTF">2016-12-12T18:36:15Z</dcterms:created>
  <dcterms:modified xsi:type="dcterms:W3CDTF">2016-12-14T13:09:18Z</dcterms:modified>
</cp:coreProperties>
</file>