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61" r:id="rId4"/>
    <p:sldId id="265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4E2118-B40B-46D5-B948-F0592B47597E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47E113-30D0-4318-9875-6C216696D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D61BAB-F902-436F-B408-D096D3FA201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D8865-3342-4366-9D8C-D6324A1B167D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38862-10A5-4AC6-BE7F-318D70624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95273-EC18-4860-B434-79673D1EB6B1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303BB-D577-4635-954C-3A64BC339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40CB9-A697-4C97-8751-9E8577252DCA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BB332-1E5F-4899-B2F1-F0D1560D3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085B3-9E7B-42CA-A971-A06D7EF3BA0E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541FE-936A-4E3A-A1AE-B8C6C1257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83342-03B4-4D62-81C1-EABDAB7FD37D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5227C-F77E-4120-8C26-21A5FAA70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7A8BF-82BF-49BB-B23F-F32678960C14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B56F7-B849-4F40-A7A9-008AD2A4B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457F1-7C69-421F-BF52-4E1222E56259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6D9AA-EA62-42AF-ACC1-0799E116D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66933-2EBB-4D8D-B4B2-66F1B1BCED4E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6BACF-CE47-420E-8542-1CD662318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6821F-D6F0-4396-99CB-888CFB6DAEDA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1D5DA-02B5-4343-8276-738E79329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0F27F-C869-48F8-94C6-66B557F106C5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66532-4B45-4137-9363-CBF1772C6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6CF88-13D8-4D9D-99EF-ACA48DE07D78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5C55C-0AEF-4A33-A540-FAA0B3723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A65EFD-EE68-4BAC-B94B-593EB33F5F67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685DB7-351F-4D94-8DEE-B45857DC7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ssian-kenguru.ru/konkursy/kengu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russkii-medvezhonok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mu.cerm.r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british-bulldo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ebras.ru/bebras16/main/go/p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ssian-kenguru.ru/konkursy/kit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903288" y="2105025"/>
            <a:ext cx="7772400" cy="2908300"/>
          </a:xfrm>
        </p:spPr>
        <p:txBody>
          <a:bodyPr/>
          <a:lstStyle/>
          <a:p>
            <a:pPr eaLnBrk="1" hangingPunct="1"/>
            <a:r>
              <a:rPr lang="ru-RU" smtClean="0">
                <a:latin typeface="Georgia" pitchFamily="18" charset="0"/>
              </a:rPr>
              <a:t>Олимпиады для обучающихся</a:t>
            </a:r>
            <a:br>
              <a:rPr lang="ru-RU" smtClean="0">
                <a:latin typeface="Georgia" pitchFamily="18" charset="0"/>
              </a:rPr>
            </a:br>
            <a:r>
              <a:rPr lang="ru-RU" smtClean="0">
                <a:latin typeface="Georgia" pitchFamily="18" charset="0"/>
              </a:rPr>
              <a:t>начальной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elhschool.ucoz.ru/2016/april/kengur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404664"/>
            <a:ext cx="1224136" cy="118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27784" y="764704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Олимпиада «Кенгуру»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1187624" y="1916832"/>
            <a:ext cx="72734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00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«Кенгуру» — это массовый международный математический конкурс-игра под девизом «Математика для всех». </a:t>
            </a:r>
          </a:p>
          <a:p>
            <a:pPr indent="450000"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Главная цель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привлечь как можно больше ребят к решению математических задач, показать каждому школьнику, что обдумывание задачи может быть делом живым, увлекательным, и даже веселым!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827584" y="5877272"/>
            <a:ext cx="79930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  <a:hlinkClick r:id="rId4"/>
              </a:rPr>
              <a:t>russian-kenguru.ru/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  <a:hlinkClick r:id="rId4"/>
              </a:rPr>
              <a:t>konkursy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  <a:hlinkClick r:id="rId4"/>
              </a:rPr>
              <a:t>kenguru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gigabaza.ru/images/16/30053/m28d1309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415" r="16089" b="14507"/>
          <a:stretch>
            <a:fillRect/>
          </a:stretch>
        </p:blipFill>
        <p:spPr bwMode="auto">
          <a:xfrm>
            <a:off x="1115616" y="260648"/>
            <a:ext cx="1080120" cy="138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67136" y="47667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Игра-конкурс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«Русский медвежонок»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899592" y="1916832"/>
            <a:ext cx="7776864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	Главная цель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– преодолеть  заблуждение, что языкознание - свод сухих и скучных правил, открыть детям красоту науки о языке.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Игра проводится прямо в школах, не требует от учителя особых усилий, а задания веселы, занимательны и доступны не только «одаренным», но и самым обычным детям.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755576" y="5877272"/>
            <a:ext cx="7921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Georgia" pitchFamily="18" charset="0"/>
                <a:hlinkClick r:id="rId3"/>
              </a:rPr>
              <a:t>russian-kenguru.ru/</a:t>
            </a:r>
            <a:r>
              <a:rPr lang="en-US" sz="2400" dirty="0" err="1">
                <a:latin typeface="Georgia" pitchFamily="18" charset="0"/>
                <a:hlinkClick r:id="rId3"/>
              </a:rPr>
              <a:t>konkursy</a:t>
            </a:r>
            <a:r>
              <a:rPr lang="en-US" sz="2400" dirty="0">
                <a:latin typeface="Georgia" pitchFamily="18" charset="0"/>
                <a:hlinkClick r:id="rId3"/>
              </a:rPr>
              <a:t>/</a:t>
            </a:r>
            <a:r>
              <a:rPr lang="en-US" sz="2400" dirty="0" err="1">
                <a:latin typeface="Georgia" pitchFamily="18" charset="0"/>
                <a:hlinkClick r:id="rId3"/>
              </a:rPr>
              <a:t>russkii-medvezhonok</a:t>
            </a:r>
            <a:r>
              <a:rPr lang="ru-RU" sz="24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imn.chernyahovsk.ru/upload/main/bea/beac4eb6193728cad59eb6f05f62bd4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1368399" cy="1577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35696" y="692696"/>
            <a:ext cx="6984776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 «ЭМУ»</a:t>
            </a:r>
            <a:endParaRPr lang="ru-RU" sz="44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1187624" y="2132857"/>
            <a:ext cx="7272808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	Главная цель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диагностика уровня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универсальных учебных действий учащихся. </a:t>
            </a:r>
            <a:endParaRPr lang="ru-RU" sz="3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1043608" y="5373216"/>
            <a:ext cx="7921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latin typeface="Times New Roman" pitchFamily="18" charset="0"/>
                <a:cs typeface="Times New Roman" pitchFamily="18" charset="0"/>
                <a:hlinkClick r:id="rId3"/>
              </a:rPr>
              <a:t>emu.cerm.ru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1043608" y="1772816"/>
            <a:ext cx="727280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0000"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Игровой конкурс по английскому языку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British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Bulldog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всегда был одним из самых предпочитаемых школьниками соревнованием, ведь знание иностранного языка в наше время – это одно из самых важных преимуществ. </a:t>
            </a:r>
          </a:p>
          <a:p>
            <a:pPr indent="450000" algn="just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Главная цель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развитие интереса школьников к английскому языку и науки о нем.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67136" y="836712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Конкурс «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British Bulldog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xn----dtbbfrrcuee3b.xn--p1ai/_mod_files/ce_images/news/bulldog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332656"/>
            <a:ext cx="1325091" cy="127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899592" y="5949280"/>
            <a:ext cx="7848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  <a:hlinkClick r:id="rId3"/>
              </a:rPr>
              <a:t>russian-kenguru.ru/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  <a:hlinkClick r:id="rId3"/>
              </a:rPr>
              <a:t>konkursy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  <a:hlinkClick r:id="rId3"/>
              </a:rPr>
              <a:t>british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hlinkClick r:id="rId3"/>
              </a:rPr>
              <a:t>-bulldog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content.schools.by/cache/a4/43/a4438a3f9c1dcff6aeef1c2bbb70c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6"/>
            <a:ext cx="1384769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971600" y="1844824"/>
            <a:ext cx="763284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Конкурс по информатике и информационным технологиям.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Главная цель конкурса «Бобёр»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способствовать росту интереса у школьников к информационно-компьютерным технологиям (ИКТ) с первых дней пребывания в школе. Конкурс мотивирует ребят более интенсивно и творчески использовать современные технологии в процессе обучения.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827584" y="5949280"/>
            <a:ext cx="7848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  <a:hlinkClick r:id="rId3"/>
              </a:rPr>
              <a:t>bebras.ru/bebras16/main/go/p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67136" y="836712"/>
            <a:ext cx="77768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Конкурс «Бобер»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971600" y="1700808"/>
            <a:ext cx="770485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Творческий конкурс по компьютерным наукам и математике в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компьютерных науках.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Главная цель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развитие познавательного интереса школьников к компьютерным наукам, информатике и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информационным технологиям, развитие в области компьютерных наук. 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Прямоугольник 4"/>
          <p:cNvSpPr>
            <a:spLocks noChangeArrowheads="1"/>
          </p:cNvSpPr>
          <p:nvPr/>
        </p:nvSpPr>
        <p:spPr bwMode="auto">
          <a:xfrm>
            <a:off x="899592" y="5805264"/>
            <a:ext cx="7848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  <a:hlinkClick r:id="rId2"/>
              </a:rPr>
              <a:t>russian-kenguru.ru/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  <a:hlinkClick r:id="rId2"/>
              </a:rPr>
              <a:t>konkursy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hlinkClick r:id="rId2"/>
              </a:rPr>
              <a:t>/kit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83360" y="332656"/>
            <a:ext cx="57606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Игровой конкурс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«Кит»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myschool7.ru/wp-content/uploads/2016/03/KI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620688"/>
            <a:ext cx="2945638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827584" y="5733256"/>
            <a:ext cx="7848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dirty="0">
                <a:latin typeface="Times New Roman" pitchFamily="18" charset="0"/>
                <a:cs typeface="Times New Roman" pitchFamily="18" charset="0"/>
                <a:hlinkClick r:id="rId2"/>
              </a:rPr>
              <a:t>runodog.ru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2530" name="Picture 2" descr="http://www.school56klgd.ru/upload/news/597cb64c0f9242.358953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4664"/>
            <a:ext cx="1728192" cy="11521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71800" y="332656"/>
            <a:ext cx="6156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Игровой конкурс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«Золотое руно»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971600" y="1700808"/>
            <a:ext cx="7704856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Игровой конкурс по истории мировой художественной культуры «Золотое руно».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Одна из главных целей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развитие познавательной активности и повышение мотивации к изучению истории и культуры стран и народов.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80</Words>
  <Application>Microsoft Office PowerPoint</Application>
  <PresentationFormat>Экран (4:3)</PresentationFormat>
  <Paragraphs>34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Олимпиады для обучающихся начальной школы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обучающихся начальной школы</dc:title>
  <dc:creator>Оля</dc:creator>
  <cp:lastModifiedBy>Галеева</cp:lastModifiedBy>
  <cp:revision>18</cp:revision>
  <dcterms:created xsi:type="dcterms:W3CDTF">2017-04-22T12:00:20Z</dcterms:created>
  <dcterms:modified xsi:type="dcterms:W3CDTF">2019-05-21T21:36:03Z</dcterms:modified>
</cp:coreProperties>
</file>