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080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452FAD-2718-47EA-AE92-BD774957A895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CBF5EF-53E1-4020-B5C4-BC597EB132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80378" y="982118"/>
            <a:ext cx="8128743" cy="325526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для учащихся начальной школы</a:t>
            </a:r>
            <a:endParaRPr lang="ru-RU" sz="7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86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091" y="868746"/>
            <a:ext cx="5060061" cy="460118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по ОБЖ «Спасатели»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510" y="4805487"/>
            <a:ext cx="6584917" cy="773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infoznaika.ru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406" y="3421586"/>
            <a:ext cx="5695503" cy="299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05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5919"/>
            <a:ext cx="5707117" cy="4601183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конкурс «КЕНГУРУ»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153103" y="3484762"/>
            <a:ext cx="9046779" cy="991988"/>
          </a:xfrm>
        </p:spPr>
        <p:txBody>
          <a:bodyPr>
            <a:noAutofit/>
          </a:bodyPr>
          <a:lstStyle/>
          <a:p>
            <a:pPr marL="3200400" lvl="7" indent="0">
              <a:buNone/>
            </a:pPr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http://mathkang.ru/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2095500"/>
            <a:ext cx="5715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70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6219"/>
            <a:ext cx="6195848" cy="460118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блицтурнир по математике «Математические ступеньки»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684476"/>
            <a:ext cx="5766051" cy="928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https://www.farosta.ru/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168" y="2926811"/>
            <a:ext cx="4005832" cy="393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32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603575"/>
            <a:ext cx="6920391" cy="460118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«Найди свой ответ в WWW»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199" y="4421848"/>
            <a:ext cx="6980702" cy="896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http://search.infoznaika.ru/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959" y="2645223"/>
            <a:ext cx="3553251" cy="35532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111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7905"/>
            <a:ext cx="5752532" cy="4601183"/>
          </a:xfrm>
        </p:spPr>
        <p:txBody>
          <a:bodyPr/>
          <a:lstStyle/>
          <a:p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Межпредметная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онлайн-олимпиада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Дино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-олимпиада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841" y="4193709"/>
            <a:ext cx="6311962" cy="8691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https://uchi.ru/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532" y="2111147"/>
            <a:ext cx="6439468" cy="321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05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511" y="2144110"/>
            <a:ext cx="11582400" cy="8382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Игра-конкурс «Русский медвежонок-языкознание для всех»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3461" y="3386591"/>
            <a:ext cx="6093598" cy="705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rm.kirov.ru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0" y="4733925"/>
            <a:ext cx="56197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9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конкурс по информатике «КИТ»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7764" y="1494729"/>
            <a:ext cx="5574983" cy="773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konkurskit.org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369" y="4116705"/>
            <a:ext cx="6863884" cy="253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25" y="0"/>
            <a:ext cx="8619765" cy="460118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игровой конкурс по английскому языку 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British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Bulldog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(Британский бульдог)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02" y="4048742"/>
            <a:ext cx="5847938" cy="746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runodog.ru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82" y="3271198"/>
            <a:ext cx="6827818" cy="358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3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конкурс по истории мировой культуры 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«Золотое руно»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683" y="2188642"/>
            <a:ext cx="6584917" cy="6507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runodog.ru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9972" y="2878028"/>
            <a:ext cx="5806412" cy="337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0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85</Words>
  <Application>Microsoft Office PowerPoint</Application>
  <PresentationFormat>Произвольный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Олимпиады для учащихся начальной школы</vt:lpstr>
      <vt:lpstr>Международный конкурс «КЕНГУРУ»  </vt:lpstr>
      <vt:lpstr>Международный блицтурнир по математике «Математические ступеньки»</vt:lpstr>
      <vt:lpstr>Всероссийский конкурс «Найди свой ответ в WWW»</vt:lpstr>
      <vt:lpstr>Межпредметная онлайн-олимпиада Учи.ру —  Дино-олимпиада</vt:lpstr>
      <vt:lpstr>Игра-конкурс «Русский медвежонок-языкознание для всех»</vt:lpstr>
      <vt:lpstr>Российский конкурс по информатике «КИТ»</vt:lpstr>
      <vt:lpstr>Международный игровой конкурс по английскому языку British Bulldog (Британский бульдог)</vt:lpstr>
      <vt:lpstr>Игровой конкурс по истории мировой культуры  «Золотое руно»</vt:lpstr>
      <vt:lpstr>Всероссийский конкурс по ОБЖ «Спасатели»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учащихся начальной школы</dc:title>
  <dc:creator>аида бураншина</dc:creator>
  <cp:lastModifiedBy>Савитар</cp:lastModifiedBy>
  <cp:revision>6</cp:revision>
  <dcterms:created xsi:type="dcterms:W3CDTF">2018-05-13T12:43:45Z</dcterms:created>
  <dcterms:modified xsi:type="dcterms:W3CDTF">2019-05-21T22:09:56Z</dcterms:modified>
</cp:coreProperties>
</file>