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6" r:id="rId18"/>
    <p:sldId id="275" r:id="rId19"/>
    <p:sldId id="274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933056"/>
            <a:ext cx="7543800" cy="1524000"/>
          </a:xfrm>
        </p:spPr>
        <p:txBody>
          <a:bodyPr/>
          <a:lstStyle/>
          <a:p>
            <a:r>
              <a:rPr lang="ru-RU" sz="6000" dirty="0" smtClean="0"/>
              <a:t>Пасхальный подарок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6320" y="5301208"/>
            <a:ext cx="8172400" cy="79208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Мастер-класс </a:t>
            </a:r>
            <a:r>
              <a:rPr lang="ru-RU" dirty="0" smtClean="0"/>
              <a:t>по изготовлению праздничных сувениров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6309320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200" dirty="0" smtClean="0"/>
              <a:t>Автор: Манякова Т.В. Педагог дополнительного  образования </a:t>
            </a:r>
            <a:endParaRPr lang="ru-RU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5181600" cy="3883025"/>
          </a:xfrm>
          <a:prstGeom prst="rect">
            <a:avLst/>
          </a:prstGeom>
          <a:noFill/>
          <a:ln w="82550" cmpd="thinThick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979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908720"/>
            <a:ext cx="3068666" cy="221625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392" y="908720"/>
            <a:ext cx="4023360" cy="301752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3327534"/>
            <a:ext cx="3068665" cy="1994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8072" y="446091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8.</a:t>
            </a:r>
            <a:r>
              <a:rPr lang="ru-RU" sz="2400" dirty="0"/>
              <a:t> Делаем цветочки:  Небольшой шарик приминаем пальцами и стекой выдавливаем 5 лепестков.</a:t>
            </a:r>
          </a:p>
        </p:txBody>
      </p:sp>
    </p:spTree>
    <p:extLst>
      <p:ext uri="{BB962C8B-B14F-4D97-AF65-F5344CB8AC3E}">
        <p14:creationId xmlns:p14="http://schemas.microsoft.com/office/powerpoint/2010/main" val="35456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58112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9.</a:t>
            </a:r>
            <a:r>
              <a:rPr lang="ru-RU" sz="2400" dirty="0"/>
              <a:t> Выкладываем цветочек на листики, в центре приминаем кончиком кисточки, а на лепестках выдавливаем прожилки.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1489" y="1124744"/>
            <a:ext cx="3312919" cy="2736304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392" y="1121569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34620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20688"/>
            <a:ext cx="3107888" cy="4143852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591" y="620688"/>
            <a:ext cx="3107888" cy="4143852"/>
          </a:xfrm>
        </p:spPr>
      </p:pic>
      <p:sp>
        <p:nvSpPr>
          <p:cNvPr id="2" name="Прямоугольник 1"/>
          <p:cNvSpPr/>
          <p:nvPr/>
        </p:nvSpPr>
        <p:spPr>
          <a:xfrm>
            <a:off x="971600" y="5045485"/>
            <a:ext cx="7291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10.</a:t>
            </a:r>
            <a:r>
              <a:rPr lang="ru-RU" sz="2400" dirty="0"/>
              <a:t> Оставляем поделку в теплом месте до полного высыхания.</a:t>
            </a:r>
          </a:p>
        </p:txBody>
      </p:sp>
    </p:spTree>
    <p:extLst>
      <p:ext uri="{BB962C8B-B14F-4D97-AF65-F5344CB8AC3E}">
        <p14:creationId xmlns:p14="http://schemas.microsoft.com/office/powerpoint/2010/main" val="1382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607" y="609600"/>
            <a:ext cx="2825353" cy="376713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09600"/>
            <a:ext cx="2825353" cy="3767138"/>
          </a:xfrm>
        </p:spPr>
      </p:pic>
      <p:sp>
        <p:nvSpPr>
          <p:cNvPr id="2" name="Прямоугольник 1"/>
          <p:cNvSpPr/>
          <p:nvPr/>
        </p:nvSpPr>
        <p:spPr>
          <a:xfrm>
            <a:off x="683568" y="4604935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11.</a:t>
            </a:r>
            <a:r>
              <a:rPr lang="ru-RU" sz="2400" dirty="0"/>
              <a:t> Раскрашиваем акриловыми красками. Вертикальные и горизонтальные полоски – красным цветом, листочки делаем </a:t>
            </a:r>
            <a:r>
              <a:rPr lang="ru-RU" sz="2400" dirty="0" smtClean="0"/>
              <a:t>желто-зелеными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52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121569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121569"/>
            <a:ext cx="3657600" cy="2743200"/>
          </a:xfrm>
        </p:spPr>
      </p:pic>
      <p:sp>
        <p:nvSpPr>
          <p:cNvPr id="2" name="Прямоугольник 1"/>
          <p:cNvSpPr/>
          <p:nvPr/>
        </p:nvSpPr>
        <p:spPr>
          <a:xfrm>
            <a:off x="755576" y="4584213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12. Нижнюю ленточку тоже раскрашиваем красным, а промежуток между ними – зеленым.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074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100380"/>
            <a:ext cx="2825353" cy="275869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017" y="1121569"/>
            <a:ext cx="3657600" cy="2743200"/>
          </a:xfrm>
        </p:spPr>
      </p:pic>
      <p:sp>
        <p:nvSpPr>
          <p:cNvPr id="2" name="Прямоугольник 1"/>
          <p:cNvSpPr/>
          <p:nvPr/>
        </p:nvSpPr>
        <p:spPr>
          <a:xfrm>
            <a:off x="1331640" y="4509120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13. </a:t>
            </a:r>
            <a:r>
              <a:rPr lang="ru-RU" sz="2400" dirty="0"/>
              <a:t>Ц</a:t>
            </a:r>
            <a:r>
              <a:rPr lang="ru-RU" sz="2400" dirty="0" smtClean="0"/>
              <a:t>веточки  раскрашиваем в розовый цвет </a:t>
            </a:r>
            <a:r>
              <a:rPr lang="ru-RU" sz="2400" dirty="0"/>
              <a:t>с фиолетовой сердцевиной</a:t>
            </a:r>
          </a:p>
        </p:txBody>
      </p:sp>
    </p:spTree>
    <p:extLst>
      <p:ext uri="{BB962C8B-B14F-4D97-AF65-F5344CB8AC3E}">
        <p14:creationId xmlns:p14="http://schemas.microsoft.com/office/powerpoint/2010/main" val="39283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623" y="609600"/>
            <a:ext cx="2825353" cy="3767138"/>
          </a:xfrm>
        </p:spPr>
      </p:pic>
      <p:pic>
        <p:nvPicPr>
          <p:cNvPr id="18" name="Объект 1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09600"/>
            <a:ext cx="2825353" cy="3767138"/>
          </a:xfrm>
        </p:spPr>
      </p:pic>
      <p:sp>
        <p:nvSpPr>
          <p:cNvPr id="2" name="Прямоугольник 1"/>
          <p:cNvSpPr/>
          <p:nvPr/>
        </p:nvSpPr>
        <p:spPr>
          <a:xfrm>
            <a:off x="683568" y="4892967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14. Буквы </a:t>
            </a:r>
            <a:r>
              <a:rPr lang="ru-RU" sz="2400" dirty="0"/>
              <a:t>раскрашиваем серебристым цветом, прожилки делаем голубыми. Полностью покрываем буквы блестками.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1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599" y="620688"/>
            <a:ext cx="3107888" cy="41438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20688"/>
            <a:ext cx="3107888" cy="4143852"/>
          </a:xfrm>
        </p:spPr>
      </p:pic>
      <p:sp>
        <p:nvSpPr>
          <p:cNvPr id="2" name="Прямоугольник 1"/>
          <p:cNvSpPr/>
          <p:nvPr/>
        </p:nvSpPr>
        <p:spPr>
          <a:xfrm>
            <a:off x="467544" y="5085184"/>
            <a:ext cx="8244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15. Украшаем яйцо стразами, приклеивая их клеем «Мастер».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5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121569"/>
            <a:ext cx="3657600" cy="27432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121569"/>
            <a:ext cx="3657600" cy="2743200"/>
          </a:xfrm>
        </p:spPr>
      </p:pic>
      <p:sp>
        <p:nvSpPr>
          <p:cNvPr id="2" name="Прямоугольник 1"/>
          <p:cNvSpPr/>
          <p:nvPr/>
        </p:nvSpPr>
        <p:spPr>
          <a:xfrm>
            <a:off x="714565" y="486916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16. На дно приклеиваем  кружок белой плотной бумаги.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321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669974"/>
            <a:ext cx="2433234" cy="3767138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1278" y="669974"/>
            <a:ext cx="2309249" cy="376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1215" y="669974"/>
            <a:ext cx="2633899" cy="3767138"/>
          </a:xfrm>
        </p:spPr>
      </p:pic>
      <p:sp>
        <p:nvSpPr>
          <p:cNvPr id="2" name="Прямоугольник 1"/>
          <p:cNvSpPr/>
          <p:nvPr/>
        </p:nvSpPr>
        <p:spPr>
          <a:xfrm>
            <a:off x="1880204" y="5085184"/>
            <a:ext cx="5485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ПАСХАЛЬНЫЙ  ПОДАРОК  ГОТОВ</a:t>
            </a:r>
            <a:r>
              <a:rPr lang="ru-RU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3110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35547"/>
            <a:ext cx="4089647" cy="3067235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32040" y="4221088"/>
            <a:ext cx="3528392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ea typeface="Calibri"/>
                <a:cs typeface="Times New Roman"/>
              </a:rPr>
              <a:t>Для работы </a:t>
            </a:r>
            <a:r>
              <a:rPr lang="ru-RU" sz="2000" b="1" dirty="0" smtClean="0">
                <a:ea typeface="Calibri"/>
                <a:cs typeface="Times New Roman"/>
              </a:rPr>
              <a:t>понадобится:  </a:t>
            </a:r>
          </a:p>
          <a:p>
            <a:pPr marL="0" indent="0">
              <a:buNone/>
            </a:pPr>
            <a:r>
              <a:rPr lang="ru-RU" sz="2000" dirty="0" smtClean="0">
                <a:ea typeface="Calibri"/>
                <a:cs typeface="Times New Roman"/>
              </a:rPr>
              <a:t>Пустое </a:t>
            </a:r>
            <a:r>
              <a:rPr lang="ru-RU" sz="2000" dirty="0">
                <a:ea typeface="Calibri"/>
                <a:cs typeface="Times New Roman"/>
              </a:rPr>
              <a:t>яйцо, соленое тесто, </a:t>
            </a:r>
            <a:r>
              <a:rPr lang="ru-RU" sz="2000" dirty="0" smtClean="0">
                <a:ea typeface="Calibri"/>
                <a:cs typeface="Times New Roman"/>
              </a:rPr>
              <a:t>акриловые краски</a:t>
            </a:r>
            <a:r>
              <a:rPr lang="ru-RU" sz="2000" dirty="0">
                <a:ea typeface="Calibri"/>
                <a:cs typeface="Times New Roman"/>
              </a:rPr>
              <a:t>, </a:t>
            </a:r>
            <a:r>
              <a:rPr lang="ru-RU" sz="2000" dirty="0" smtClean="0">
                <a:ea typeface="Calibri"/>
                <a:cs typeface="Times New Roman"/>
              </a:rPr>
              <a:t>кисточка</a:t>
            </a:r>
            <a:r>
              <a:rPr lang="ru-RU" sz="2000" dirty="0">
                <a:ea typeface="Calibri"/>
                <a:cs typeface="Times New Roman"/>
              </a:rPr>
              <a:t>, стека, стразы, клей «Мастер».</a:t>
            </a:r>
          </a:p>
          <a:p>
            <a:endParaRPr lang="ru-RU" sz="2000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50" y="3717032"/>
            <a:ext cx="3840427" cy="2880320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43542" y="704419"/>
            <a:ext cx="4128458" cy="30126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/>
              <a:t>        Рецепт соленого теста:</a:t>
            </a:r>
          </a:p>
          <a:p>
            <a:pPr marL="0" indent="0">
              <a:buNone/>
            </a:pPr>
            <a:r>
              <a:rPr lang="ru-RU" sz="2000" dirty="0" smtClean="0"/>
              <a:t>1 ст. соли «Экстра», 7/8 стакан холодной воды,  2 ст. муки, </a:t>
            </a:r>
          </a:p>
          <a:p>
            <a:pPr marL="0" indent="0">
              <a:buNone/>
            </a:pPr>
            <a:r>
              <a:rPr lang="ru-RU" sz="2000" dirty="0" smtClean="0"/>
              <a:t>2 </a:t>
            </a:r>
            <a:r>
              <a:rPr lang="ru-RU" sz="2000" dirty="0" err="1" smtClean="0"/>
              <a:t>сл.л</a:t>
            </a:r>
            <a:r>
              <a:rPr lang="ru-RU" sz="2000" dirty="0" smtClean="0"/>
              <a:t>. крахмала, 2 </a:t>
            </a:r>
            <a:r>
              <a:rPr lang="ru-RU" sz="2000" dirty="0" err="1" smtClean="0"/>
              <a:t>ст.л</a:t>
            </a:r>
            <a:r>
              <a:rPr lang="ru-RU" sz="2000" dirty="0" smtClean="0"/>
              <a:t>. клея ПВА. Замесить густое тесто, завернуть в полиэтиленовый пакет и  положить в холодильник на 20 минут. Затем можно приступать к работе. Хранить тесто в холодильнике.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291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3"/>
          <a:stretch/>
        </p:blipFill>
        <p:spPr>
          <a:xfrm>
            <a:off x="539552" y="620688"/>
            <a:ext cx="2386739" cy="37671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620688"/>
            <a:ext cx="2609559" cy="3767138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2480" y="614427"/>
            <a:ext cx="2569960" cy="37671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80204" y="5013176"/>
            <a:ext cx="5485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СВЕТЛОЙ ПАСХИ!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24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73832"/>
            <a:ext cx="3657600" cy="27432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73832"/>
            <a:ext cx="3657600" cy="2743200"/>
          </a:xfrm>
        </p:spPr>
      </p:pic>
      <p:sp>
        <p:nvSpPr>
          <p:cNvPr id="2" name="Прямоугольник 1"/>
          <p:cNvSpPr/>
          <p:nvPr/>
        </p:nvSpPr>
        <p:spPr>
          <a:xfrm>
            <a:off x="611560" y="445162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 Из колбаски толщиной 1 — 1,5 см делаем небольшое кольцо – это постамент, на котором будет стоять яйцо. На кольцо наискосок выкладываем маленькие колбаски.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690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980728"/>
            <a:ext cx="3657600" cy="27432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980728"/>
            <a:ext cx="3657600" cy="2743200"/>
          </a:xfrm>
        </p:spPr>
      </p:pic>
      <p:sp>
        <p:nvSpPr>
          <p:cNvPr id="2" name="Прямоугольник 1"/>
          <p:cNvSpPr/>
          <p:nvPr/>
        </p:nvSpPr>
        <p:spPr>
          <a:xfrm>
            <a:off x="755576" y="4532927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 Сверху ставим яйцо, а на полосках делаем углубления (ямочки) тупым концом кисточки.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47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55" y="332656"/>
            <a:ext cx="3107888" cy="41438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055" y="332656"/>
            <a:ext cx="3107888" cy="4143852"/>
          </a:xfrm>
        </p:spPr>
      </p:pic>
      <p:sp>
        <p:nvSpPr>
          <p:cNvPr id="2" name="Прямоугольник 1"/>
          <p:cNvSpPr/>
          <p:nvPr/>
        </p:nvSpPr>
        <p:spPr>
          <a:xfrm>
            <a:off x="755576" y="472514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3. С </a:t>
            </a:r>
            <a:r>
              <a:rPr lang="ru-RU" sz="2400" dirty="0" smtClean="0"/>
              <a:t>четырех </a:t>
            </a:r>
            <a:r>
              <a:rPr lang="ru-RU" sz="2400" dirty="0"/>
              <a:t>сторон яйца вертикально выкладываем тонкие полоски шириной 0,5 см. Когда поделка будет готова, на них наклеим стразы.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6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080" y="332656"/>
            <a:ext cx="3107888" cy="41438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2656"/>
            <a:ext cx="3107888" cy="4143852"/>
          </a:xfrm>
        </p:spPr>
      </p:pic>
      <p:sp>
        <p:nvSpPr>
          <p:cNvPr id="2" name="Прямоугольник 1"/>
          <p:cNvSpPr/>
          <p:nvPr/>
        </p:nvSpPr>
        <p:spPr>
          <a:xfrm>
            <a:off x="899592" y="4902259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4. С двух сторон между вертикальными полосками выкладываем горизонтальные и украшаем ямочками.</a:t>
            </a:r>
          </a:p>
        </p:txBody>
      </p:sp>
    </p:spTree>
    <p:extLst>
      <p:ext uri="{BB962C8B-B14F-4D97-AF65-F5344CB8AC3E}">
        <p14:creationId xmlns:p14="http://schemas.microsoft.com/office/powerpoint/2010/main" val="23153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599" y="332656"/>
            <a:ext cx="2825353" cy="37671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32656"/>
            <a:ext cx="2825353" cy="3767138"/>
          </a:xfrm>
        </p:spPr>
      </p:pic>
      <p:sp>
        <p:nvSpPr>
          <p:cNvPr id="2" name="Прямоугольник 1"/>
          <p:cNvSpPr/>
          <p:nvPr/>
        </p:nvSpPr>
        <p:spPr>
          <a:xfrm>
            <a:off x="683568" y="437032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5.</a:t>
            </a:r>
            <a:r>
              <a:rPr lang="ru-RU" sz="2400" dirty="0"/>
              <a:t> С других двух сторон из тонких длинных колбасок выкладываем буквы Х и В. Концы немного сворачиваем, а на самих буквах выдавливаем косые </a:t>
            </a:r>
            <a:r>
              <a:rPr lang="ru-RU" sz="2400" dirty="0" err="1"/>
              <a:t>полосочки</a:t>
            </a:r>
            <a:r>
              <a:rPr lang="ru-RU" sz="2400" dirty="0"/>
              <a:t>. В центре букв делаем небольшой ровный пятачок для страз.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47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591136"/>
            <a:ext cx="3657600" cy="19527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575638"/>
            <a:ext cx="3657600" cy="1937289"/>
          </a:xfrm>
        </p:spPr>
      </p:pic>
      <p:pic>
        <p:nvPicPr>
          <p:cNvPr id="8" name="Объект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3784" y="4392062"/>
            <a:ext cx="3657600" cy="2061274"/>
          </a:xfrm>
          <a:prstGeom prst="rect">
            <a:avLst/>
          </a:prstGeom>
        </p:spPr>
      </p:pic>
      <p:pic>
        <p:nvPicPr>
          <p:cNvPr id="9" name="Объект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4392062"/>
            <a:ext cx="3657600" cy="20612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265142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6</a:t>
            </a:r>
            <a:r>
              <a:rPr lang="ru-RU" sz="2400" dirty="0" smtClean="0"/>
              <a:t>.</a:t>
            </a:r>
            <a:r>
              <a:rPr lang="ru-RU" sz="2400" dirty="0"/>
              <a:t> Делаем листочки: раскатываем колбаску толщиной 1 см, нарезаем ее наискосок ломтиками по 0,5 см.  Берем один ломтик, немного приминаем его по срезу пальцами, придавая форму листочка.  Стеком выдавливаем прожилки.</a:t>
            </a:r>
          </a:p>
        </p:txBody>
      </p:sp>
    </p:spTree>
    <p:extLst>
      <p:ext uri="{BB962C8B-B14F-4D97-AF65-F5344CB8AC3E}">
        <p14:creationId xmlns:p14="http://schemas.microsoft.com/office/powerpoint/2010/main" val="4048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3413" y="548680"/>
            <a:ext cx="2386739" cy="376713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721" y="548680"/>
            <a:ext cx="2683143" cy="3767138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0217" y="548680"/>
            <a:ext cx="2464231" cy="376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725144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7.</a:t>
            </a:r>
            <a:r>
              <a:rPr lang="ru-RU" sz="2400" dirty="0"/>
              <a:t>  Выкладываем листочки на горизонтальных </a:t>
            </a:r>
            <a:r>
              <a:rPr lang="ru-RU" sz="2400" dirty="0" smtClean="0"/>
              <a:t>полосках, рядом </a:t>
            </a:r>
            <a:r>
              <a:rPr lang="ru-RU" sz="2400" dirty="0"/>
              <a:t>с </a:t>
            </a:r>
            <a:r>
              <a:rPr lang="ru-RU" sz="2400" dirty="0" smtClean="0"/>
              <a:t>буквами и сверху яйца.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Объект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4581128"/>
            <a:ext cx="2606866" cy="204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2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260</TotalTime>
  <Words>127</Words>
  <Application>Microsoft Office PowerPoint</Application>
  <PresentationFormat>Экран 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NewsPrint</vt:lpstr>
      <vt:lpstr>Пасхальный подарок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82</cp:revision>
  <dcterms:created xsi:type="dcterms:W3CDTF">2019-05-19T21:46:26Z</dcterms:created>
  <dcterms:modified xsi:type="dcterms:W3CDTF">2019-05-21T22:57:30Z</dcterms:modified>
</cp:coreProperties>
</file>