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AC86-AC86-4BF1-A0C3-2CF0549D7B8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72B-C217-4701-9B4D-A61D1F43C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597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AC86-AC86-4BF1-A0C3-2CF0549D7B8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72B-C217-4701-9B4D-A61D1F43C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424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AC86-AC86-4BF1-A0C3-2CF0549D7B8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72B-C217-4701-9B4D-A61D1F43C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128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AC86-AC86-4BF1-A0C3-2CF0549D7B8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72B-C217-4701-9B4D-A61D1F43C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849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AC86-AC86-4BF1-A0C3-2CF0549D7B8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72B-C217-4701-9B4D-A61D1F43C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16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AC86-AC86-4BF1-A0C3-2CF0549D7B8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72B-C217-4701-9B4D-A61D1F43C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064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AC86-AC86-4BF1-A0C3-2CF0549D7B8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72B-C217-4701-9B4D-A61D1F43C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928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AC86-AC86-4BF1-A0C3-2CF0549D7B8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72B-C217-4701-9B4D-A61D1F43C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556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AC86-AC86-4BF1-A0C3-2CF0549D7B8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72B-C217-4701-9B4D-A61D1F43C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52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AC86-AC86-4BF1-A0C3-2CF0549D7B8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72B-C217-4701-9B4D-A61D1F43C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864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2AC86-AC86-4BF1-A0C3-2CF0549D7B8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E72B-C217-4701-9B4D-A61D1F43C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859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2AC86-AC86-4BF1-A0C3-2CF0549D7B86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6E72B-C217-4701-9B4D-A61D1F43C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2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76672"/>
            <a:ext cx="6768752" cy="56886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Открытое занятие по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художественно-эстетическому развитию (аппликация) </a:t>
            </a:r>
            <a: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«Подарок маме к празднику 8 марта»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708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50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69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48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20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621"/>
            <a:ext cx="9144000" cy="684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31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Открытое занятие по художественно-эстетическому развитию (аппликация)  «Подарок маме к празднику 8 марта»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 a6</dc:creator>
  <cp:lastModifiedBy>acer a6</cp:lastModifiedBy>
  <cp:revision>3</cp:revision>
  <dcterms:created xsi:type="dcterms:W3CDTF">2019-02-27T06:41:27Z</dcterms:created>
  <dcterms:modified xsi:type="dcterms:W3CDTF">2019-05-22T16:34:23Z</dcterms:modified>
</cp:coreProperties>
</file>