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A485D5-5AB7-4D26-8760-9E3646B3FFC3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BA3887-B4FC-4E84-8CF0-8343CFDD8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0"/>
            <a:ext cx="4857752" cy="3214686"/>
          </a:xfrm>
          <a:prstGeom prst="rect">
            <a:avLst/>
          </a:prstGeom>
        </p:spPr>
      </p:pic>
      <p:pic>
        <p:nvPicPr>
          <p:cNvPr id="6" name="Рисунок 5" descr="16555_album-zykh7r5ttez3tefif9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57686" cy="6858000"/>
          </a:xfrm>
          <a:prstGeom prst="rect">
            <a:avLst/>
          </a:prstGeom>
        </p:spPr>
      </p:pic>
      <p:pic>
        <p:nvPicPr>
          <p:cNvPr id="7" name="Рисунок 6" descr="ec5dd889b773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214686"/>
            <a:ext cx="4786314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4681324_large_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7686" cy="5500702"/>
          </a:xfrm>
          <a:prstGeom prst="rect">
            <a:avLst/>
          </a:prstGeom>
        </p:spPr>
      </p:pic>
      <p:pic>
        <p:nvPicPr>
          <p:cNvPr id="5" name="Рисунок 4" descr="111874155_ODRen3NNJt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0"/>
            <a:ext cx="53578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us1009</cp:lastModifiedBy>
  <cp:revision>11</cp:revision>
  <dcterms:created xsi:type="dcterms:W3CDTF">2015-04-08T16:18:41Z</dcterms:created>
  <dcterms:modified xsi:type="dcterms:W3CDTF">2019-04-12T06:03:13Z</dcterms:modified>
</cp:coreProperties>
</file>